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comments/comment2.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2"/>
  </p:notesMasterIdLst>
  <p:sldIdLst>
    <p:sldId id="371" r:id="rId6"/>
    <p:sldId id="986" r:id="rId7"/>
    <p:sldId id="987" r:id="rId8"/>
    <p:sldId id="988" r:id="rId9"/>
    <p:sldId id="397" r:id="rId10"/>
    <p:sldId id="979" r:id="rId11"/>
    <p:sldId id="977" r:id="rId12"/>
    <p:sldId id="973" r:id="rId13"/>
    <p:sldId id="965" r:id="rId14"/>
    <p:sldId id="960" r:id="rId15"/>
    <p:sldId id="978" r:id="rId16"/>
    <p:sldId id="966" r:id="rId17"/>
    <p:sldId id="967" r:id="rId18"/>
    <p:sldId id="968" r:id="rId19"/>
    <p:sldId id="969" r:id="rId20"/>
    <p:sldId id="970" r:id="rId21"/>
    <p:sldId id="980" r:id="rId22"/>
    <p:sldId id="981" r:id="rId23"/>
    <p:sldId id="990" r:id="rId24"/>
    <p:sldId id="989" r:id="rId25"/>
    <p:sldId id="443" r:id="rId26"/>
    <p:sldId id="982" r:id="rId27"/>
    <p:sldId id="505" r:id="rId28"/>
    <p:sldId id="983" r:id="rId29"/>
    <p:sldId id="984" r:id="rId30"/>
    <p:sldId id="985" r:id="rId31"/>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na Broitman" initials="MB" lastIdx="11" clrIdx="0">
    <p:extLst>
      <p:ext uri="{19B8F6BF-5375-455C-9EA6-DF929625EA0E}">
        <p15:presenceInfo xmlns:p15="http://schemas.microsoft.com/office/powerpoint/2012/main" userId="S-1-5-21-642843990-3503109507-2988546093-12729" providerId="AD"/>
      </p:ext>
    </p:extLst>
  </p:cmAuthor>
  <p:cmAuthor id="2" name="Jane Chang" initials="JC" lastIdx="13" clrIdx="1">
    <p:extLst>
      <p:ext uri="{19B8F6BF-5375-455C-9EA6-DF929625EA0E}">
        <p15:presenceInfo xmlns:p15="http://schemas.microsoft.com/office/powerpoint/2012/main" userId="S::JChang@pcori.org::8b2e39a6-40ad-40fe-987f-6706dd1b223b" providerId="AD"/>
      </p:ext>
    </p:extLst>
  </p:cmAuthor>
  <p:cmAuthor id="3" name="Joanna Siegel" initials="JS" lastIdx="6" clrIdx="2">
    <p:extLst>
      <p:ext uri="{19B8F6BF-5375-455C-9EA6-DF929625EA0E}">
        <p15:presenceInfo xmlns:p15="http://schemas.microsoft.com/office/powerpoint/2012/main" userId="S::jsiegel@pcori.org::d2e37c1d-eaf0-4bb9-bf1c-c6e150ecc2a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0275C"/>
    <a:srgbClr val="08B0FF"/>
    <a:srgbClr val="DE3D5B"/>
    <a:srgbClr val="AFD2DF"/>
    <a:srgbClr val="41870B"/>
    <a:srgbClr val="F8D048"/>
    <a:srgbClr val="7ABF35"/>
    <a:srgbClr val="134252"/>
    <a:srgbClr val="2540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611" autoAdjust="0"/>
    <p:restoredTop sz="94660"/>
  </p:normalViewPr>
  <p:slideViewPr>
    <p:cSldViewPr snapToGrid="0">
      <p:cViewPr varScale="1">
        <p:scale>
          <a:sx n="63" d="100"/>
          <a:sy n="63" d="100"/>
        </p:scale>
        <p:origin x="90" y="624"/>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08-22T17:29:41.940" idx="13">
    <p:pos x="10" y="10"/>
    <p:text>added this slide</p:text>
    <p:extLst>
      <p:ext uri="{C676402C-5697-4E1C-873F-D02D1690AC5C}">
        <p15:threadingInfo xmlns:p15="http://schemas.microsoft.com/office/powerpoint/2012/main" timeZoneBias="24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3" dt="2019-08-23T13:40:06.817" idx="6">
    <p:pos x="10" y="10"/>
    <p:text>Added two slides to show the PUBLIC and then the PROFESSIONAL abstracts</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9-08-22T17:29:41.940" idx="13">
    <p:pos x="10" y="10"/>
    <p:text>added this slide</p:text>
    <p:extLst>
      <p:ext uri="{C676402C-5697-4E1C-873F-D02D1690AC5C}">
        <p15:threadingInfo xmlns:p15="http://schemas.microsoft.com/office/powerpoint/2012/main" timeZoneBias="24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C3E256-507A-4DAA-9E05-E7E8BA09606F}" type="doc">
      <dgm:prSet loTypeId="urn:microsoft.com/office/officeart/2005/8/layout/chevron1" loCatId="process" qsTypeId="urn:microsoft.com/office/officeart/2005/8/quickstyle/simple1" qsCatId="simple" csTypeId="urn:microsoft.com/office/officeart/2005/8/colors/accent1_2" csCatId="accent1" phldr="1"/>
      <dgm:spPr/>
    </dgm:pt>
    <dgm:pt modelId="{3CB2FAAF-47FB-48EE-9147-9AE9D19C57BF}">
      <dgm:prSet phldrT="[Text]"/>
      <dgm:spPr>
        <a:solidFill>
          <a:srgbClr val="AE78D6"/>
        </a:solidFill>
      </dgm:spPr>
      <dgm:t>
        <a:bodyPr/>
        <a:lstStyle/>
        <a:p>
          <a:r>
            <a:rPr lang="en-US" b="0" dirty="0">
              <a:cs typeface="Calibri Light"/>
            </a:rPr>
            <a:t>DFRR Enters Peer Review </a:t>
          </a:r>
        </a:p>
      </dgm:t>
    </dgm:pt>
    <dgm:pt modelId="{1FEBAB21-EE76-4939-B4C4-9B6F1644DD87}" type="parTrans" cxnId="{81EC73B5-A6B7-42F1-B731-684F4CBCB191}">
      <dgm:prSet/>
      <dgm:spPr/>
      <dgm:t>
        <a:bodyPr/>
        <a:lstStyle/>
        <a:p>
          <a:endParaRPr lang="en-US"/>
        </a:p>
      </dgm:t>
    </dgm:pt>
    <dgm:pt modelId="{91726222-EF1D-40D0-B089-18E1923BAA06}" type="sibTrans" cxnId="{81EC73B5-A6B7-42F1-B731-684F4CBCB191}">
      <dgm:prSet/>
      <dgm:spPr/>
      <dgm:t>
        <a:bodyPr/>
        <a:lstStyle/>
        <a:p>
          <a:endParaRPr lang="en-US"/>
        </a:p>
      </dgm:t>
    </dgm:pt>
    <dgm:pt modelId="{CCD08507-8BC3-4CC3-8AA6-B219092C6F41}">
      <dgm:prSet phldrT="[Text]"/>
      <dgm:spPr>
        <a:solidFill>
          <a:srgbClr val="5006D4"/>
        </a:solidFill>
      </dgm:spPr>
      <dgm:t>
        <a:bodyPr/>
        <a:lstStyle/>
        <a:p>
          <a:r>
            <a:rPr lang="en-US" b="0" dirty="0">
              <a:cs typeface="Calibri Light" panose="020F0302020204030204"/>
            </a:rPr>
            <a:t>Cognitive Testing</a:t>
          </a:r>
        </a:p>
      </dgm:t>
    </dgm:pt>
    <dgm:pt modelId="{22715798-F29B-433F-92A7-52D2410843F5}" type="parTrans" cxnId="{1EEFC9EE-7976-4909-BBE0-83C2D1813CD2}">
      <dgm:prSet/>
      <dgm:spPr/>
      <dgm:t>
        <a:bodyPr/>
        <a:lstStyle/>
        <a:p>
          <a:endParaRPr lang="en-US"/>
        </a:p>
      </dgm:t>
    </dgm:pt>
    <dgm:pt modelId="{DB987A23-CB45-4547-854C-D5A7F5575ABB}" type="sibTrans" cxnId="{1EEFC9EE-7976-4909-BBE0-83C2D1813CD2}">
      <dgm:prSet/>
      <dgm:spPr/>
      <dgm:t>
        <a:bodyPr/>
        <a:lstStyle/>
        <a:p>
          <a:endParaRPr lang="en-US"/>
        </a:p>
      </dgm:t>
    </dgm:pt>
    <dgm:pt modelId="{00C8898D-8FE5-48D8-9B31-9243F5FB9BBE}">
      <dgm:prSet phldrT="[Text]"/>
      <dgm:spPr>
        <a:solidFill>
          <a:srgbClr val="3729F3"/>
        </a:solidFill>
      </dgm:spPr>
      <dgm:t>
        <a:bodyPr/>
        <a:lstStyle/>
        <a:p>
          <a:r>
            <a:rPr lang="en-US" b="0" dirty="0">
              <a:cs typeface="Calibri Light" panose="020F0302020204030204"/>
            </a:rPr>
            <a:t>Peer Review Team Approves FRR</a:t>
          </a:r>
        </a:p>
      </dgm:t>
    </dgm:pt>
    <dgm:pt modelId="{41B72379-C59C-4A9D-BA84-859D5BC4F89D}" type="parTrans" cxnId="{EB1260BD-ABC1-4077-91F8-309E381B8EBF}">
      <dgm:prSet/>
      <dgm:spPr/>
      <dgm:t>
        <a:bodyPr/>
        <a:lstStyle/>
        <a:p>
          <a:endParaRPr lang="en-US"/>
        </a:p>
      </dgm:t>
    </dgm:pt>
    <dgm:pt modelId="{8F674981-9D99-4D4B-A42E-793633460198}" type="sibTrans" cxnId="{EB1260BD-ABC1-4077-91F8-309E381B8EBF}">
      <dgm:prSet/>
      <dgm:spPr/>
      <dgm:t>
        <a:bodyPr/>
        <a:lstStyle/>
        <a:p>
          <a:endParaRPr lang="en-US"/>
        </a:p>
      </dgm:t>
    </dgm:pt>
    <dgm:pt modelId="{20676B4F-A42E-4313-AF25-0D27F131386B}">
      <dgm:prSet phldrT="[Text]"/>
      <dgm:spPr>
        <a:solidFill>
          <a:srgbClr val="0070C0"/>
        </a:solidFill>
      </dgm:spPr>
      <dgm:t>
        <a:bodyPr/>
        <a:lstStyle/>
        <a:p>
          <a:r>
            <a:rPr lang="en-US" b="0" dirty="0">
              <a:cs typeface="Calibri Light"/>
            </a:rPr>
            <a:t>Research Abstract Review &amp; Revision</a:t>
          </a:r>
        </a:p>
      </dgm:t>
    </dgm:pt>
    <dgm:pt modelId="{B5A733A3-FD8A-4BB3-B716-C6C724888996}" type="parTrans" cxnId="{C523020A-23C9-4DA8-871A-1E76917ABAF2}">
      <dgm:prSet/>
      <dgm:spPr/>
      <dgm:t>
        <a:bodyPr/>
        <a:lstStyle/>
        <a:p>
          <a:endParaRPr lang="en-US"/>
        </a:p>
      </dgm:t>
    </dgm:pt>
    <dgm:pt modelId="{F43B6BC2-2469-43F1-9E07-1FB9A3903327}" type="sibTrans" cxnId="{C523020A-23C9-4DA8-871A-1E76917ABAF2}">
      <dgm:prSet/>
      <dgm:spPr/>
      <dgm:t>
        <a:bodyPr/>
        <a:lstStyle/>
        <a:p>
          <a:endParaRPr lang="en-US"/>
        </a:p>
      </dgm:t>
    </dgm:pt>
    <dgm:pt modelId="{4BA23AE5-9965-4339-8BFB-F90BDD09BF0B}">
      <dgm:prSet phldrT="[Text]"/>
      <dgm:spPr>
        <a:solidFill>
          <a:schemeClr val="accent3">
            <a:lumMod val="75000"/>
          </a:schemeClr>
        </a:solidFill>
      </dgm:spPr>
      <dgm:t>
        <a:bodyPr/>
        <a:lstStyle/>
        <a:p>
          <a:r>
            <a:rPr lang="en-US" b="0" dirty="0">
              <a:cs typeface="Calibri Light" panose="020F0302020204030204"/>
            </a:rPr>
            <a:t>Final Abstracts Posted within 90 Days</a:t>
          </a:r>
        </a:p>
      </dgm:t>
    </dgm:pt>
    <dgm:pt modelId="{F9156DEF-30F3-451D-B332-B11B0A3A11E3}" type="parTrans" cxnId="{1FAD6FE2-58F9-409F-8FBA-A9B326F3F9EC}">
      <dgm:prSet/>
      <dgm:spPr/>
      <dgm:t>
        <a:bodyPr/>
        <a:lstStyle/>
        <a:p>
          <a:endParaRPr lang="en-US"/>
        </a:p>
      </dgm:t>
    </dgm:pt>
    <dgm:pt modelId="{30D5EDD1-9BB2-4E1B-9104-332C755553BD}" type="sibTrans" cxnId="{1FAD6FE2-58F9-409F-8FBA-A9B326F3F9EC}">
      <dgm:prSet/>
      <dgm:spPr/>
      <dgm:t>
        <a:bodyPr/>
        <a:lstStyle/>
        <a:p>
          <a:endParaRPr lang="en-US"/>
        </a:p>
      </dgm:t>
    </dgm:pt>
    <dgm:pt modelId="{42A2BB12-726B-412B-8319-60477B34D4F5}">
      <dgm:prSet phldrT="[Text]"/>
      <dgm:spPr>
        <a:solidFill>
          <a:srgbClr val="7030A0"/>
        </a:solidFill>
      </dgm:spPr>
      <dgm:t>
        <a:bodyPr/>
        <a:lstStyle/>
        <a:p>
          <a:r>
            <a:rPr lang="en-US" b="0" dirty="0">
              <a:cs typeface="Calibri Light"/>
            </a:rPr>
            <a:t>Research Abstracts are Drafted</a:t>
          </a:r>
        </a:p>
      </dgm:t>
    </dgm:pt>
    <dgm:pt modelId="{7BA78370-B7FE-4C6F-94F6-1B9AEB9D25AD}" type="parTrans" cxnId="{734CAF81-DCEF-4DF3-8549-BF3CD257A4C9}">
      <dgm:prSet/>
      <dgm:spPr/>
      <dgm:t>
        <a:bodyPr/>
        <a:lstStyle/>
        <a:p>
          <a:endParaRPr lang="en-US"/>
        </a:p>
      </dgm:t>
    </dgm:pt>
    <dgm:pt modelId="{70528D14-936C-49E0-A18F-BA47E83C71D3}" type="sibTrans" cxnId="{734CAF81-DCEF-4DF3-8549-BF3CD257A4C9}">
      <dgm:prSet/>
      <dgm:spPr/>
      <dgm:t>
        <a:bodyPr/>
        <a:lstStyle/>
        <a:p>
          <a:endParaRPr lang="en-US"/>
        </a:p>
      </dgm:t>
    </dgm:pt>
    <dgm:pt modelId="{F1221EFA-71A6-4FC6-8358-A8A7CD29A528}" type="pres">
      <dgm:prSet presAssocID="{E9C3E256-507A-4DAA-9E05-E7E8BA09606F}" presName="Name0" presStyleCnt="0">
        <dgm:presLayoutVars>
          <dgm:dir/>
          <dgm:animLvl val="lvl"/>
          <dgm:resizeHandles val="exact"/>
        </dgm:presLayoutVars>
      </dgm:prSet>
      <dgm:spPr/>
    </dgm:pt>
    <dgm:pt modelId="{F2057EBF-8D37-4F32-B203-DC9B99962F93}" type="pres">
      <dgm:prSet presAssocID="{3CB2FAAF-47FB-48EE-9147-9AE9D19C57BF}" presName="parTxOnly" presStyleLbl="node1" presStyleIdx="0" presStyleCnt="6" custScaleY="134038">
        <dgm:presLayoutVars>
          <dgm:chMax val="0"/>
          <dgm:chPref val="0"/>
          <dgm:bulletEnabled val="1"/>
        </dgm:presLayoutVars>
      </dgm:prSet>
      <dgm:spPr/>
    </dgm:pt>
    <dgm:pt modelId="{C3CC93C2-7A81-4E25-A89A-EBE87F05FC7C}" type="pres">
      <dgm:prSet presAssocID="{91726222-EF1D-40D0-B089-18E1923BAA06}" presName="parTxOnlySpace" presStyleCnt="0"/>
      <dgm:spPr/>
    </dgm:pt>
    <dgm:pt modelId="{400188C9-EC1B-4C27-ABDD-8BE442FC8C8A}" type="pres">
      <dgm:prSet presAssocID="{42A2BB12-726B-412B-8319-60477B34D4F5}" presName="parTxOnly" presStyleLbl="node1" presStyleIdx="1" presStyleCnt="6" custScaleY="134038">
        <dgm:presLayoutVars>
          <dgm:chMax val="0"/>
          <dgm:chPref val="0"/>
          <dgm:bulletEnabled val="1"/>
        </dgm:presLayoutVars>
      </dgm:prSet>
      <dgm:spPr/>
    </dgm:pt>
    <dgm:pt modelId="{F007139B-EBDE-421B-821E-95DD45230EED}" type="pres">
      <dgm:prSet presAssocID="{70528D14-936C-49E0-A18F-BA47E83C71D3}" presName="parTxOnlySpace" presStyleCnt="0"/>
      <dgm:spPr/>
    </dgm:pt>
    <dgm:pt modelId="{22547C3F-95D5-4A10-979A-32204ADC9F8F}" type="pres">
      <dgm:prSet presAssocID="{CCD08507-8BC3-4CC3-8AA6-B219092C6F41}" presName="parTxOnly" presStyleLbl="node1" presStyleIdx="2" presStyleCnt="6" custScaleY="134038">
        <dgm:presLayoutVars>
          <dgm:chMax val="0"/>
          <dgm:chPref val="0"/>
          <dgm:bulletEnabled val="1"/>
        </dgm:presLayoutVars>
      </dgm:prSet>
      <dgm:spPr/>
    </dgm:pt>
    <dgm:pt modelId="{98C625CE-2661-4D6C-A4A3-F811C275A02D}" type="pres">
      <dgm:prSet presAssocID="{DB987A23-CB45-4547-854C-D5A7F5575ABB}" presName="parTxOnlySpace" presStyleCnt="0"/>
      <dgm:spPr/>
    </dgm:pt>
    <dgm:pt modelId="{9BF02009-1FBC-406C-9A37-493E5E4528B9}" type="pres">
      <dgm:prSet presAssocID="{00C8898D-8FE5-48D8-9B31-9243F5FB9BBE}" presName="parTxOnly" presStyleLbl="node1" presStyleIdx="3" presStyleCnt="6" custScaleY="134038">
        <dgm:presLayoutVars>
          <dgm:chMax val="0"/>
          <dgm:chPref val="0"/>
          <dgm:bulletEnabled val="1"/>
        </dgm:presLayoutVars>
      </dgm:prSet>
      <dgm:spPr/>
    </dgm:pt>
    <dgm:pt modelId="{66B65085-050D-4CB3-9C05-1117D82E0B0A}" type="pres">
      <dgm:prSet presAssocID="{8F674981-9D99-4D4B-A42E-793633460198}" presName="parTxOnlySpace" presStyleCnt="0"/>
      <dgm:spPr/>
    </dgm:pt>
    <dgm:pt modelId="{9B3893CC-B8E7-4B80-AC61-3B7661B18DD4}" type="pres">
      <dgm:prSet presAssocID="{20676B4F-A42E-4313-AF25-0D27F131386B}" presName="parTxOnly" presStyleLbl="node1" presStyleIdx="4" presStyleCnt="6" custScaleY="134038">
        <dgm:presLayoutVars>
          <dgm:chMax val="0"/>
          <dgm:chPref val="0"/>
          <dgm:bulletEnabled val="1"/>
        </dgm:presLayoutVars>
      </dgm:prSet>
      <dgm:spPr/>
    </dgm:pt>
    <dgm:pt modelId="{D27E0D37-716E-4EF6-910A-A7FB7AF396FB}" type="pres">
      <dgm:prSet presAssocID="{F43B6BC2-2469-43F1-9E07-1FB9A3903327}" presName="parTxOnlySpace" presStyleCnt="0"/>
      <dgm:spPr/>
    </dgm:pt>
    <dgm:pt modelId="{8BDE35FB-D629-4773-A3EC-FA16030F202F}" type="pres">
      <dgm:prSet presAssocID="{4BA23AE5-9965-4339-8BFB-F90BDD09BF0B}" presName="parTxOnly" presStyleLbl="node1" presStyleIdx="5" presStyleCnt="6" custScaleY="134038">
        <dgm:presLayoutVars>
          <dgm:chMax val="0"/>
          <dgm:chPref val="0"/>
          <dgm:bulletEnabled val="1"/>
        </dgm:presLayoutVars>
      </dgm:prSet>
      <dgm:spPr/>
    </dgm:pt>
  </dgm:ptLst>
  <dgm:cxnLst>
    <dgm:cxn modelId="{C523020A-23C9-4DA8-871A-1E76917ABAF2}" srcId="{E9C3E256-507A-4DAA-9E05-E7E8BA09606F}" destId="{20676B4F-A42E-4313-AF25-0D27F131386B}" srcOrd="4" destOrd="0" parTransId="{B5A733A3-FD8A-4BB3-B716-C6C724888996}" sibTransId="{F43B6BC2-2469-43F1-9E07-1FB9A3903327}"/>
    <dgm:cxn modelId="{9719D337-AC9D-4AB1-8E94-FF1FD1973736}" type="presOf" srcId="{42A2BB12-726B-412B-8319-60477B34D4F5}" destId="{400188C9-EC1B-4C27-ABDD-8BE442FC8C8A}" srcOrd="0" destOrd="0" presId="urn:microsoft.com/office/officeart/2005/8/layout/chevron1"/>
    <dgm:cxn modelId="{E797B86E-43F5-411F-BE46-990422B401C1}" type="presOf" srcId="{4BA23AE5-9965-4339-8BFB-F90BDD09BF0B}" destId="{8BDE35FB-D629-4773-A3EC-FA16030F202F}" srcOrd="0" destOrd="0" presId="urn:microsoft.com/office/officeart/2005/8/layout/chevron1"/>
    <dgm:cxn modelId="{61954D6F-21AB-4290-B16B-CAFD2445A38F}" type="presOf" srcId="{E9C3E256-507A-4DAA-9E05-E7E8BA09606F}" destId="{F1221EFA-71A6-4FC6-8358-A8A7CD29A528}" srcOrd="0" destOrd="0" presId="urn:microsoft.com/office/officeart/2005/8/layout/chevron1"/>
    <dgm:cxn modelId="{734CAF81-DCEF-4DF3-8549-BF3CD257A4C9}" srcId="{E9C3E256-507A-4DAA-9E05-E7E8BA09606F}" destId="{42A2BB12-726B-412B-8319-60477B34D4F5}" srcOrd="1" destOrd="0" parTransId="{7BA78370-B7FE-4C6F-94F6-1B9AEB9D25AD}" sibTransId="{70528D14-936C-49E0-A18F-BA47E83C71D3}"/>
    <dgm:cxn modelId="{8AF24C93-8EB4-4B53-841F-E824E6C5A55D}" type="presOf" srcId="{20676B4F-A42E-4313-AF25-0D27F131386B}" destId="{9B3893CC-B8E7-4B80-AC61-3B7661B18DD4}" srcOrd="0" destOrd="0" presId="urn:microsoft.com/office/officeart/2005/8/layout/chevron1"/>
    <dgm:cxn modelId="{4229269F-6FA2-49CB-89AF-571BA23A0BA1}" type="presOf" srcId="{3CB2FAAF-47FB-48EE-9147-9AE9D19C57BF}" destId="{F2057EBF-8D37-4F32-B203-DC9B99962F93}" srcOrd="0" destOrd="0" presId="urn:microsoft.com/office/officeart/2005/8/layout/chevron1"/>
    <dgm:cxn modelId="{722761A2-9BD4-495A-9A26-4B95DABAA51E}" type="presOf" srcId="{CCD08507-8BC3-4CC3-8AA6-B219092C6F41}" destId="{22547C3F-95D5-4A10-979A-32204ADC9F8F}" srcOrd="0" destOrd="0" presId="urn:microsoft.com/office/officeart/2005/8/layout/chevron1"/>
    <dgm:cxn modelId="{81EC73B5-A6B7-42F1-B731-684F4CBCB191}" srcId="{E9C3E256-507A-4DAA-9E05-E7E8BA09606F}" destId="{3CB2FAAF-47FB-48EE-9147-9AE9D19C57BF}" srcOrd="0" destOrd="0" parTransId="{1FEBAB21-EE76-4939-B4C4-9B6F1644DD87}" sibTransId="{91726222-EF1D-40D0-B089-18E1923BAA06}"/>
    <dgm:cxn modelId="{EB1260BD-ABC1-4077-91F8-309E381B8EBF}" srcId="{E9C3E256-507A-4DAA-9E05-E7E8BA09606F}" destId="{00C8898D-8FE5-48D8-9B31-9243F5FB9BBE}" srcOrd="3" destOrd="0" parTransId="{41B72379-C59C-4A9D-BA84-859D5BC4F89D}" sibTransId="{8F674981-9D99-4D4B-A42E-793633460198}"/>
    <dgm:cxn modelId="{0F9D7CD7-9BD3-4DCB-B515-A78EEEFC051F}" type="presOf" srcId="{00C8898D-8FE5-48D8-9B31-9243F5FB9BBE}" destId="{9BF02009-1FBC-406C-9A37-493E5E4528B9}" srcOrd="0" destOrd="0" presId="urn:microsoft.com/office/officeart/2005/8/layout/chevron1"/>
    <dgm:cxn modelId="{1FAD6FE2-58F9-409F-8FBA-A9B326F3F9EC}" srcId="{E9C3E256-507A-4DAA-9E05-E7E8BA09606F}" destId="{4BA23AE5-9965-4339-8BFB-F90BDD09BF0B}" srcOrd="5" destOrd="0" parTransId="{F9156DEF-30F3-451D-B332-B11B0A3A11E3}" sibTransId="{30D5EDD1-9BB2-4E1B-9104-332C755553BD}"/>
    <dgm:cxn modelId="{1EEFC9EE-7976-4909-BBE0-83C2D1813CD2}" srcId="{E9C3E256-507A-4DAA-9E05-E7E8BA09606F}" destId="{CCD08507-8BC3-4CC3-8AA6-B219092C6F41}" srcOrd="2" destOrd="0" parTransId="{22715798-F29B-433F-92A7-52D2410843F5}" sibTransId="{DB987A23-CB45-4547-854C-D5A7F5575ABB}"/>
    <dgm:cxn modelId="{DC53D57A-4C6C-4996-BC3E-115E70671120}" type="presParOf" srcId="{F1221EFA-71A6-4FC6-8358-A8A7CD29A528}" destId="{F2057EBF-8D37-4F32-B203-DC9B99962F93}" srcOrd="0" destOrd="0" presId="urn:microsoft.com/office/officeart/2005/8/layout/chevron1"/>
    <dgm:cxn modelId="{260C3EE4-6B1F-4D90-9C9B-3FBC5D700FFD}" type="presParOf" srcId="{F1221EFA-71A6-4FC6-8358-A8A7CD29A528}" destId="{C3CC93C2-7A81-4E25-A89A-EBE87F05FC7C}" srcOrd="1" destOrd="0" presId="urn:microsoft.com/office/officeart/2005/8/layout/chevron1"/>
    <dgm:cxn modelId="{9F529843-CAD7-43E7-9701-D622B7707E4C}" type="presParOf" srcId="{F1221EFA-71A6-4FC6-8358-A8A7CD29A528}" destId="{400188C9-EC1B-4C27-ABDD-8BE442FC8C8A}" srcOrd="2" destOrd="0" presId="urn:microsoft.com/office/officeart/2005/8/layout/chevron1"/>
    <dgm:cxn modelId="{3D5D58B9-5E9E-45F7-B01D-2CFFECC15351}" type="presParOf" srcId="{F1221EFA-71A6-4FC6-8358-A8A7CD29A528}" destId="{F007139B-EBDE-421B-821E-95DD45230EED}" srcOrd="3" destOrd="0" presId="urn:microsoft.com/office/officeart/2005/8/layout/chevron1"/>
    <dgm:cxn modelId="{1FD60DBA-047C-4A75-85C2-8D3FFBC13B1D}" type="presParOf" srcId="{F1221EFA-71A6-4FC6-8358-A8A7CD29A528}" destId="{22547C3F-95D5-4A10-979A-32204ADC9F8F}" srcOrd="4" destOrd="0" presId="urn:microsoft.com/office/officeart/2005/8/layout/chevron1"/>
    <dgm:cxn modelId="{E74E2F81-BF29-4A69-8EFD-66BED0C4C1E1}" type="presParOf" srcId="{F1221EFA-71A6-4FC6-8358-A8A7CD29A528}" destId="{98C625CE-2661-4D6C-A4A3-F811C275A02D}" srcOrd="5" destOrd="0" presId="urn:microsoft.com/office/officeart/2005/8/layout/chevron1"/>
    <dgm:cxn modelId="{DF713EF3-EE56-4C59-96E6-F8586CBB77B0}" type="presParOf" srcId="{F1221EFA-71A6-4FC6-8358-A8A7CD29A528}" destId="{9BF02009-1FBC-406C-9A37-493E5E4528B9}" srcOrd="6" destOrd="0" presId="urn:microsoft.com/office/officeart/2005/8/layout/chevron1"/>
    <dgm:cxn modelId="{04AE5182-848F-444B-8C84-66657F457DE3}" type="presParOf" srcId="{F1221EFA-71A6-4FC6-8358-A8A7CD29A528}" destId="{66B65085-050D-4CB3-9C05-1117D82E0B0A}" srcOrd="7" destOrd="0" presId="urn:microsoft.com/office/officeart/2005/8/layout/chevron1"/>
    <dgm:cxn modelId="{D740E4EC-2823-4123-914F-9AC080CD0381}" type="presParOf" srcId="{F1221EFA-71A6-4FC6-8358-A8A7CD29A528}" destId="{9B3893CC-B8E7-4B80-AC61-3B7661B18DD4}" srcOrd="8" destOrd="0" presId="urn:microsoft.com/office/officeart/2005/8/layout/chevron1"/>
    <dgm:cxn modelId="{CA8C6955-2A62-4953-BBAB-9BACBAFBEE00}" type="presParOf" srcId="{F1221EFA-71A6-4FC6-8358-A8A7CD29A528}" destId="{D27E0D37-716E-4EF6-910A-A7FB7AF396FB}" srcOrd="9" destOrd="0" presId="urn:microsoft.com/office/officeart/2005/8/layout/chevron1"/>
    <dgm:cxn modelId="{5DB3C9E5-1041-47A9-9F3B-13D0439B3ADB}" type="presParOf" srcId="{F1221EFA-71A6-4FC6-8358-A8A7CD29A528}" destId="{8BDE35FB-D629-4773-A3EC-FA16030F202F}" srcOrd="10" destOrd="0" presId="urn:microsoft.com/office/officeart/2005/8/layout/chevron1"/>
  </dgm:cxnLst>
  <dgm:bg/>
  <dgm:whole>
    <a:ln>
      <a:solidFill>
        <a:schemeClr val="bg1"/>
      </a:solid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57EBF-8D37-4F32-B203-DC9B99962F93}">
      <dsp:nvSpPr>
        <dsp:cNvPr id="0" name=""/>
        <dsp:cNvSpPr/>
      </dsp:nvSpPr>
      <dsp:spPr>
        <a:xfrm>
          <a:off x="5953" y="1994196"/>
          <a:ext cx="2214562" cy="1187342"/>
        </a:xfrm>
        <a:prstGeom prst="chevron">
          <a:avLst/>
        </a:prstGeom>
        <a:solidFill>
          <a:srgbClr val="AE78D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a:rPr>
            <a:t>DFRR Enters Peer Review </a:t>
          </a:r>
        </a:p>
      </dsp:txBody>
      <dsp:txXfrm>
        <a:off x="599624" y="1994196"/>
        <a:ext cx="1027220" cy="1187342"/>
      </dsp:txXfrm>
    </dsp:sp>
    <dsp:sp modelId="{400188C9-EC1B-4C27-ABDD-8BE442FC8C8A}">
      <dsp:nvSpPr>
        <dsp:cNvPr id="0" name=""/>
        <dsp:cNvSpPr/>
      </dsp:nvSpPr>
      <dsp:spPr>
        <a:xfrm>
          <a:off x="1999059" y="1994196"/>
          <a:ext cx="2214562" cy="1187342"/>
        </a:xfrm>
        <a:prstGeom prst="chevron">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a:rPr>
            <a:t>Research Abstracts are Drafted</a:t>
          </a:r>
        </a:p>
      </dsp:txBody>
      <dsp:txXfrm>
        <a:off x="2592730" y="1994196"/>
        <a:ext cx="1027220" cy="1187342"/>
      </dsp:txXfrm>
    </dsp:sp>
    <dsp:sp modelId="{22547C3F-95D5-4A10-979A-32204ADC9F8F}">
      <dsp:nvSpPr>
        <dsp:cNvPr id="0" name=""/>
        <dsp:cNvSpPr/>
      </dsp:nvSpPr>
      <dsp:spPr>
        <a:xfrm>
          <a:off x="3992165" y="1994196"/>
          <a:ext cx="2214562" cy="1187342"/>
        </a:xfrm>
        <a:prstGeom prst="chevron">
          <a:avLst/>
        </a:prstGeom>
        <a:solidFill>
          <a:srgbClr val="5006D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panose="020F0302020204030204"/>
            </a:rPr>
            <a:t>Cognitive Testing</a:t>
          </a:r>
        </a:p>
      </dsp:txBody>
      <dsp:txXfrm>
        <a:off x="4585836" y="1994196"/>
        <a:ext cx="1027220" cy="1187342"/>
      </dsp:txXfrm>
    </dsp:sp>
    <dsp:sp modelId="{9BF02009-1FBC-406C-9A37-493E5E4528B9}">
      <dsp:nvSpPr>
        <dsp:cNvPr id="0" name=""/>
        <dsp:cNvSpPr/>
      </dsp:nvSpPr>
      <dsp:spPr>
        <a:xfrm>
          <a:off x="5985271" y="1994196"/>
          <a:ext cx="2214562" cy="1187342"/>
        </a:xfrm>
        <a:prstGeom prst="chevron">
          <a:avLst/>
        </a:prstGeom>
        <a:solidFill>
          <a:srgbClr val="3729F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panose="020F0302020204030204"/>
            </a:rPr>
            <a:t>Peer Review Team Approves FRR</a:t>
          </a:r>
        </a:p>
      </dsp:txBody>
      <dsp:txXfrm>
        <a:off x="6578942" y="1994196"/>
        <a:ext cx="1027220" cy="1187342"/>
      </dsp:txXfrm>
    </dsp:sp>
    <dsp:sp modelId="{9B3893CC-B8E7-4B80-AC61-3B7661B18DD4}">
      <dsp:nvSpPr>
        <dsp:cNvPr id="0" name=""/>
        <dsp:cNvSpPr/>
      </dsp:nvSpPr>
      <dsp:spPr>
        <a:xfrm>
          <a:off x="7978378" y="1994196"/>
          <a:ext cx="2214562" cy="1187342"/>
        </a:xfrm>
        <a:prstGeom prst="chevron">
          <a:avLst/>
        </a:prstGeom>
        <a:solidFill>
          <a:srgbClr val="0070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a:rPr>
            <a:t>Research Abstract Review &amp; Revision</a:t>
          </a:r>
        </a:p>
      </dsp:txBody>
      <dsp:txXfrm>
        <a:off x="8572049" y="1994196"/>
        <a:ext cx="1027220" cy="1187342"/>
      </dsp:txXfrm>
    </dsp:sp>
    <dsp:sp modelId="{8BDE35FB-D629-4773-A3EC-FA16030F202F}">
      <dsp:nvSpPr>
        <dsp:cNvPr id="0" name=""/>
        <dsp:cNvSpPr/>
      </dsp:nvSpPr>
      <dsp:spPr>
        <a:xfrm>
          <a:off x="9971484" y="1994196"/>
          <a:ext cx="2214562" cy="1187342"/>
        </a:xfrm>
        <a:prstGeom prst="chevron">
          <a:avLst/>
        </a:prstGeom>
        <a:solidFill>
          <a:schemeClr val="accent3">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6007" tIns="18669" rIns="18669" bIns="18669" numCol="1" spcCol="1270" anchor="ctr" anchorCtr="0">
          <a:noAutofit/>
        </a:bodyPr>
        <a:lstStyle/>
        <a:p>
          <a:pPr marL="0" lvl="0" indent="0" algn="ctr" defTabSz="622300">
            <a:lnSpc>
              <a:spcPct val="90000"/>
            </a:lnSpc>
            <a:spcBef>
              <a:spcPct val="0"/>
            </a:spcBef>
            <a:spcAft>
              <a:spcPct val="35000"/>
            </a:spcAft>
            <a:buNone/>
          </a:pPr>
          <a:r>
            <a:rPr lang="en-US" sz="1400" b="0" kern="1200" dirty="0">
              <a:cs typeface="Calibri Light" panose="020F0302020204030204"/>
            </a:rPr>
            <a:t>Final Abstracts Posted within 90 Days</a:t>
          </a:r>
        </a:p>
      </dsp:txBody>
      <dsp:txXfrm>
        <a:off x="10565155" y="1994196"/>
        <a:ext cx="1027220" cy="118734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3177" tIns="46589" rIns="93177" bIns="46589" rtlCol="0"/>
          <a:lstStyle>
            <a:lvl1pPr algn="r">
              <a:defRPr sz="1200"/>
            </a:lvl1pPr>
          </a:lstStyle>
          <a:p>
            <a:fld id="{FA502B13-A0B7-4C71-9AD4-7F0D5BDC126E}" type="datetimeFigureOut">
              <a:rPr lang="en-US" smtClean="0"/>
              <a:t>1/17/2020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9"/>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7899050-ADAA-47A6-9D8E-6A7DDA42B30E}" type="slidenum">
              <a:rPr lang="en-US" smtClean="0"/>
              <a:t>‹#›</a:t>
            </a:fld>
            <a:endParaRPr lang="en-US"/>
          </a:p>
        </p:txBody>
      </p:sp>
    </p:spTree>
    <p:extLst>
      <p:ext uri="{BB962C8B-B14F-4D97-AF65-F5344CB8AC3E}">
        <p14:creationId xmlns:p14="http://schemas.microsoft.com/office/powerpoint/2010/main" val="2934636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dirty="0">
              <a:ea typeface="MS PGothic" pitchFamily="34" charset="-128"/>
              <a:cs typeface="MS PGothic"/>
            </a:endParaRPr>
          </a:p>
        </p:txBody>
      </p:sp>
      <p:sp>
        <p:nvSpPr>
          <p:cNvPr id="4" name="Slide Number Placeholder 3"/>
          <p:cNvSpPr>
            <a:spLocks noGrp="1"/>
          </p:cNvSpPr>
          <p:nvPr>
            <p:ph type="sldNum" sz="quarter" idx="10"/>
          </p:nvPr>
        </p:nvSpPr>
        <p:spPr/>
        <p:txBody>
          <a:bodyPr/>
          <a:lstStyle/>
          <a:p>
            <a:pPr defTabSz="947241">
              <a:defRPr/>
            </a:pPr>
            <a:fld id="{17899050-ADAA-47A6-9D8E-6A7DDA42B30E}" type="slidenum">
              <a:rPr lang="en-US">
                <a:solidFill>
                  <a:prstClr val="black"/>
                </a:solidFill>
                <a:latin typeface="Calibri" panose="020F0502020204030204"/>
              </a:rPr>
              <a:pPr defTabSz="947241">
                <a:defRPr/>
              </a:pPr>
              <a:t>21</a:t>
            </a:fld>
            <a:endParaRPr lang="en-US">
              <a:solidFill>
                <a:prstClr val="black"/>
              </a:solidFill>
              <a:latin typeface="Calibri" panose="020F0502020204030204"/>
            </a:endParaRPr>
          </a:p>
        </p:txBody>
      </p:sp>
    </p:spTree>
    <p:extLst>
      <p:ext uri="{BB962C8B-B14F-4D97-AF65-F5344CB8AC3E}">
        <p14:creationId xmlns:p14="http://schemas.microsoft.com/office/powerpoint/2010/main" val="3146550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899050-ADAA-47A6-9D8E-6A7DDA42B30E}" type="slidenum">
              <a:rPr lang="en-US" smtClean="0"/>
              <a:t>22</a:t>
            </a:fld>
            <a:endParaRPr lang="en-US"/>
          </a:p>
        </p:txBody>
      </p:sp>
    </p:spTree>
    <p:extLst>
      <p:ext uri="{BB962C8B-B14F-4D97-AF65-F5344CB8AC3E}">
        <p14:creationId xmlns:p14="http://schemas.microsoft.com/office/powerpoint/2010/main" val="12570606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a:t>Screenshot of public abstract and companion PDF download</a:t>
            </a:r>
          </a:p>
        </p:txBody>
      </p:sp>
      <p:sp>
        <p:nvSpPr>
          <p:cNvPr id="4" name="Slide Number Placeholder 3"/>
          <p:cNvSpPr>
            <a:spLocks noGrp="1"/>
          </p:cNvSpPr>
          <p:nvPr>
            <p:ph type="sldNum" sz="quarter" idx="10"/>
          </p:nvPr>
        </p:nvSpPr>
        <p:spPr/>
        <p:txBody>
          <a:bodyPr/>
          <a:lstStyle/>
          <a:p>
            <a:fld id="{17899050-ADAA-47A6-9D8E-6A7DDA42B30E}" type="slidenum">
              <a:rPr lang="en-US" smtClean="0"/>
              <a:t>23</a:t>
            </a:fld>
            <a:endParaRPr lang="en-US"/>
          </a:p>
        </p:txBody>
      </p:sp>
    </p:spTree>
    <p:extLst>
      <p:ext uri="{BB962C8B-B14F-4D97-AF65-F5344CB8AC3E}">
        <p14:creationId xmlns:p14="http://schemas.microsoft.com/office/powerpoint/2010/main" val="839525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baseline="0"/>
              <a:t>Screenshot of professional abstract</a:t>
            </a:r>
          </a:p>
        </p:txBody>
      </p:sp>
      <p:sp>
        <p:nvSpPr>
          <p:cNvPr id="4" name="Slide Number Placeholder 3"/>
          <p:cNvSpPr>
            <a:spLocks noGrp="1"/>
          </p:cNvSpPr>
          <p:nvPr>
            <p:ph type="sldNum" sz="quarter" idx="10"/>
          </p:nvPr>
        </p:nvSpPr>
        <p:spPr/>
        <p:txBody>
          <a:bodyPr/>
          <a:lstStyle/>
          <a:p>
            <a:fld id="{17899050-ADAA-47A6-9D8E-6A7DDA42B30E}" type="slidenum">
              <a:rPr lang="en-US" smtClean="0"/>
              <a:t>24</a:t>
            </a:fld>
            <a:endParaRPr lang="en-US"/>
          </a:p>
        </p:txBody>
      </p:sp>
    </p:spTree>
    <p:extLst>
      <p:ext uri="{BB962C8B-B14F-4D97-AF65-F5344CB8AC3E}">
        <p14:creationId xmlns:p14="http://schemas.microsoft.com/office/powerpoint/2010/main" val="1115478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899050-ADAA-47A6-9D8E-6A7DDA42B30E}" type="slidenum">
              <a:rPr lang="en-US" smtClean="0"/>
              <a:t>25</a:t>
            </a:fld>
            <a:endParaRPr lang="en-US"/>
          </a:p>
        </p:txBody>
      </p:sp>
    </p:spTree>
    <p:extLst>
      <p:ext uri="{BB962C8B-B14F-4D97-AF65-F5344CB8AC3E}">
        <p14:creationId xmlns:p14="http://schemas.microsoft.com/office/powerpoint/2010/main" val="11333061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7899050-ADAA-47A6-9D8E-6A7DDA42B30E}" type="slidenum">
              <a:rPr lang="en-US" smtClean="0"/>
              <a:t>26</a:t>
            </a:fld>
            <a:endParaRPr lang="en-US"/>
          </a:p>
        </p:txBody>
      </p:sp>
    </p:spTree>
    <p:extLst>
      <p:ext uri="{BB962C8B-B14F-4D97-AF65-F5344CB8AC3E}">
        <p14:creationId xmlns:p14="http://schemas.microsoft.com/office/powerpoint/2010/main" val="19022089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 Id="rId9"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3AA938-4A77-47EE-BC66-890140CD784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960" y="0"/>
            <a:ext cx="12210959" cy="6868664"/>
          </a:xfrm>
          <a:prstGeom prst="rect">
            <a:avLst/>
          </a:prstGeom>
        </p:spPr>
      </p:pic>
      <p:cxnSp>
        <p:nvCxnSpPr>
          <p:cNvPr id="11" name="Straight Connector 10">
            <a:extLst>
              <a:ext uri="{FF2B5EF4-FFF2-40B4-BE49-F238E27FC236}">
                <a16:creationId xmlns:a16="http://schemas.microsoft.com/office/drawing/2014/main" id="{D249136D-4537-4984-8FEA-92544F5B45DC}"/>
              </a:ext>
            </a:extLst>
          </p:cNvPr>
          <p:cNvCxnSpPr/>
          <p:nvPr userDrawn="1"/>
        </p:nvCxnSpPr>
        <p:spPr>
          <a:xfrm>
            <a:off x="533988" y="2310170"/>
            <a:ext cx="3975705" cy="0"/>
          </a:xfrm>
          <a:prstGeom prst="line">
            <a:avLst/>
          </a:prstGeom>
          <a:ln w="127000">
            <a:solidFill>
              <a:srgbClr val="08B0FF"/>
            </a:solidFill>
          </a:ln>
        </p:spPr>
        <p:style>
          <a:lnRef idx="1">
            <a:schemeClr val="accent1"/>
          </a:lnRef>
          <a:fillRef idx="0">
            <a:schemeClr val="accent1"/>
          </a:fillRef>
          <a:effectRef idx="0">
            <a:schemeClr val="accent1"/>
          </a:effectRef>
          <a:fontRef idx="minor">
            <a:schemeClr val="tx1"/>
          </a:fontRef>
        </p:style>
      </p:cxnSp>
      <p:sp>
        <p:nvSpPr>
          <p:cNvPr id="21" name="Content Placeholder 20">
            <a:extLst>
              <a:ext uri="{FF2B5EF4-FFF2-40B4-BE49-F238E27FC236}">
                <a16:creationId xmlns:a16="http://schemas.microsoft.com/office/drawing/2014/main" id="{B8C36E69-01ED-46EC-A422-961BE4B9B0D8}"/>
              </a:ext>
            </a:extLst>
          </p:cNvPr>
          <p:cNvSpPr>
            <a:spLocks noGrp="1"/>
          </p:cNvSpPr>
          <p:nvPr>
            <p:ph sz="quarter" idx="13" hasCustomPrompt="1"/>
          </p:nvPr>
        </p:nvSpPr>
        <p:spPr>
          <a:xfrm>
            <a:off x="427856" y="4351513"/>
            <a:ext cx="7874000" cy="1519238"/>
          </a:xfrm>
          <a:prstGeom prst="rect">
            <a:avLst/>
          </a:prstGeom>
        </p:spPr>
        <p:txBody>
          <a:bodyPr>
            <a:noAutofit/>
          </a:bodyPr>
          <a:lstStyle>
            <a:lvl1pPr marL="0" indent="0">
              <a:spcBef>
                <a:spcPts val="0"/>
              </a:spcBef>
              <a:buNone/>
              <a:defRPr sz="36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Name and Title</a:t>
            </a:r>
          </a:p>
        </p:txBody>
      </p:sp>
      <p:grpSp>
        <p:nvGrpSpPr>
          <p:cNvPr id="8" name="Group 7">
            <a:extLst>
              <a:ext uri="{FF2B5EF4-FFF2-40B4-BE49-F238E27FC236}">
                <a16:creationId xmlns:a16="http://schemas.microsoft.com/office/drawing/2014/main" id="{C6B139A8-B26F-48C0-B966-8341F7149E04}"/>
              </a:ext>
            </a:extLst>
          </p:cNvPr>
          <p:cNvGrpSpPr/>
          <p:nvPr userDrawn="1"/>
        </p:nvGrpSpPr>
        <p:grpSpPr>
          <a:xfrm>
            <a:off x="8645358" y="5116347"/>
            <a:ext cx="2116319" cy="1564571"/>
            <a:chOff x="9824163" y="4998551"/>
            <a:chExt cx="2116319" cy="1564571"/>
          </a:xfrm>
        </p:grpSpPr>
        <p:pic>
          <p:nvPicPr>
            <p:cNvPr id="9" name="Picture 8">
              <a:extLst>
                <a:ext uri="{FF2B5EF4-FFF2-40B4-BE49-F238E27FC236}">
                  <a16:creationId xmlns:a16="http://schemas.microsoft.com/office/drawing/2014/main" id="{4FA46C68-7387-4C54-8A7B-C91F55DBA79D}"/>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t="43751" r="36679" b="9128"/>
            <a:stretch/>
          </p:blipFill>
          <p:spPr>
            <a:xfrm>
              <a:off x="9824163" y="5823527"/>
              <a:ext cx="1203722" cy="594911"/>
            </a:xfrm>
            <a:prstGeom prst="rect">
              <a:avLst/>
            </a:prstGeom>
          </p:spPr>
        </p:pic>
        <p:pic>
          <p:nvPicPr>
            <p:cNvPr id="12" name="Picture 11">
              <a:extLst>
                <a:ext uri="{FF2B5EF4-FFF2-40B4-BE49-F238E27FC236}">
                  <a16:creationId xmlns:a16="http://schemas.microsoft.com/office/drawing/2014/main" id="{8D7A8111-87F7-4D4B-99F3-D24D4E5BBDD4}"/>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2071" t="93635" r="-2826" b="-6724"/>
            <a:stretch/>
          </p:blipFill>
          <p:spPr>
            <a:xfrm>
              <a:off x="9946429" y="6397869"/>
              <a:ext cx="1994053" cy="165253"/>
            </a:xfrm>
            <a:prstGeom prst="rect">
              <a:avLst/>
            </a:prstGeom>
          </p:spPr>
        </p:pic>
        <p:pic>
          <p:nvPicPr>
            <p:cNvPr id="13" name="Picture 12">
              <a:extLst>
                <a:ext uri="{FF2B5EF4-FFF2-40B4-BE49-F238E27FC236}">
                  <a16:creationId xmlns:a16="http://schemas.microsoft.com/office/drawing/2014/main" id="{5017A8B3-9423-4536-A7F2-2C456EB7726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558582" y="4998551"/>
              <a:ext cx="1051360" cy="1360583"/>
            </a:xfrm>
            <a:prstGeom prst="rect">
              <a:avLst/>
            </a:prstGeom>
          </p:spPr>
        </p:pic>
        <p:pic>
          <p:nvPicPr>
            <p:cNvPr id="14" name="Picture 13">
              <a:extLst>
                <a:ext uri="{FF2B5EF4-FFF2-40B4-BE49-F238E27FC236}">
                  <a16:creationId xmlns:a16="http://schemas.microsoft.com/office/drawing/2014/main" id="{3B25D888-251B-49EF-BF35-096E3E56F8D5}"/>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75277" t="67311" r="18348" b="17463"/>
            <a:stretch/>
          </p:blipFill>
          <p:spPr>
            <a:xfrm>
              <a:off x="11362998" y="6120982"/>
              <a:ext cx="121185" cy="192233"/>
            </a:xfrm>
            <a:prstGeom prst="rect">
              <a:avLst/>
            </a:prstGeom>
          </p:spPr>
        </p:pic>
      </p:grpSp>
      <p:sp>
        <p:nvSpPr>
          <p:cNvPr id="15" name="Text Placeholder 14">
            <a:extLst>
              <a:ext uri="{FF2B5EF4-FFF2-40B4-BE49-F238E27FC236}">
                <a16:creationId xmlns:a16="http://schemas.microsoft.com/office/drawing/2014/main" id="{3DE34555-E52F-4DED-9841-96B06F2EDFB6}"/>
              </a:ext>
            </a:extLst>
          </p:cNvPr>
          <p:cNvSpPr>
            <a:spLocks noGrp="1"/>
          </p:cNvSpPr>
          <p:nvPr>
            <p:ph type="body" sz="quarter" idx="11" hasCustomPrompt="1"/>
          </p:nvPr>
        </p:nvSpPr>
        <p:spPr>
          <a:xfrm>
            <a:off x="427856" y="2398467"/>
            <a:ext cx="8129990" cy="1528762"/>
          </a:xfrm>
          <a:prstGeom prst="rect">
            <a:avLst/>
          </a:prstGeom>
        </p:spPr>
        <p:txBody>
          <a:bodyPr tIns="91440" anchor="t" anchorCtr="0"/>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It Could Have a Subhead (Title Case)</a:t>
            </a:r>
          </a:p>
        </p:txBody>
      </p:sp>
      <p:sp>
        <p:nvSpPr>
          <p:cNvPr id="16" name="Title 15">
            <a:extLst>
              <a:ext uri="{FF2B5EF4-FFF2-40B4-BE49-F238E27FC236}">
                <a16:creationId xmlns:a16="http://schemas.microsoft.com/office/drawing/2014/main" id="{68DC34E1-D3F6-45B8-AF54-646F2D28F1BE}"/>
              </a:ext>
            </a:extLst>
          </p:cNvPr>
          <p:cNvSpPr>
            <a:spLocks noGrp="1"/>
          </p:cNvSpPr>
          <p:nvPr>
            <p:ph type="title" hasCustomPrompt="1"/>
          </p:nvPr>
        </p:nvSpPr>
        <p:spPr>
          <a:xfrm>
            <a:off x="427856" y="445094"/>
            <a:ext cx="8129990" cy="1774252"/>
          </a:xfrm>
          <a:prstGeom prst="rect">
            <a:avLst/>
          </a:prstGeom>
        </p:spPr>
        <p:txBody>
          <a:bodyPr bIns="91440" anchor="b"/>
          <a:lstStyle>
            <a:lvl1pPr>
              <a:defRPr b="0">
                <a:solidFill>
                  <a:schemeClr val="bg1"/>
                </a:solidFill>
                <a:latin typeface="+mj-lt"/>
              </a:defRPr>
            </a:lvl1pPr>
          </a:lstStyle>
          <a:p>
            <a:r>
              <a:rPr lang="en-US"/>
              <a:t>Click to Add Title (Title Case)</a:t>
            </a:r>
          </a:p>
        </p:txBody>
      </p:sp>
    </p:spTree>
    <p:extLst>
      <p:ext uri="{BB962C8B-B14F-4D97-AF65-F5344CB8AC3E}">
        <p14:creationId xmlns:p14="http://schemas.microsoft.com/office/powerpoint/2010/main" val="3622657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arrow Header_Chart_Media">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E06780-E3EA-4F2B-8255-A0F6C3B863A6}"/>
              </a:ext>
            </a:extLst>
          </p:cNvPr>
          <p:cNvSpPr/>
          <p:nvPr userDrawn="1"/>
        </p:nvSpPr>
        <p:spPr>
          <a:xfrm>
            <a:off x="-24714" y="-6837"/>
            <a:ext cx="11434242" cy="836494"/>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3413"/>
          <a:stretch/>
        </p:blipFill>
        <p:spPr>
          <a:xfrm>
            <a:off x="11081982" y="-6837"/>
            <a:ext cx="1110018" cy="836494"/>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867664"/>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272E8E7B-DFFC-4EF2-BE00-586EDBC425DF}"/>
              </a:ext>
            </a:extLst>
          </p:cNvPr>
          <p:cNvSpPr>
            <a:spLocks noGrp="1"/>
          </p:cNvSpPr>
          <p:nvPr>
            <p:ph sz="quarter" idx="13" hasCustomPrompt="1"/>
          </p:nvPr>
        </p:nvSpPr>
        <p:spPr>
          <a:xfrm>
            <a:off x="331788" y="-6837"/>
            <a:ext cx="9717087" cy="836493"/>
          </a:xfrm>
          <a:prstGeom prst="rect">
            <a:avLst/>
          </a:prstGeom>
        </p:spPr>
        <p:txBody>
          <a:bodyPr bIns="0" anchor="ctr"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Narrow Header Example (Use Sparingly)</a:t>
            </a:r>
          </a:p>
        </p:txBody>
      </p:sp>
      <p:sp>
        <p:nvSpPr>
          <p:cNvPr id="8" name="Text Placeholder 17">
            <a:extLst>
              <a:ext uri="{FF2B5EF4-FFF2-40B4-BE49-F238E27FC236}">
                <a16:creationId xmlns:a16="http://schemas.microsoft.com/office/drawing/2014/main" id="{723DE557-E8E2-47E0-BD96-4FB4C5B5FCF8}"/>
              </a:ext>
            </a:extLst>
          </p:cNvPr>
          <p:cNvSpPr>
            <a:spLocks noGrp="1"/>
          </p:cNvSpPr>
          <p:nvPr>
            <p:ph type="body" sz="quarter" idx="16"/>
          </p:nvPr>
        </p:nvSpPr>
        <p:spPr>
          <a:xfrm>
            <a:off x="331788" y="1119116"/>
            <a:ext cx="11517312" cy="5335741"/>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
        <p:nvSpPr>
          <p:cNvPr id="10" name="Content Placeholder 2">
            <a:extLst>
              <a:ext uri="{FF2B5EF4-FFF2-40B4-BE49-F238E27FC236}">
                <a16:creationId xmlns:a16="http://schemas.microsoft.com/office/drawing/2014/main" id="{3D25FD4E-C091-45AF-855A-2EB170914CAF}"/>
              </a:ext>
            </a:extLst>
          </p:cNvPr>
          <p:cNvSpPr>
            <a:spLocks noGrp="1"/>
          </p:cNvSpPr>
          <p:nvPr>
            <p:ph sz="quarter" idx="17"/>
          </p:nvPr>
        </p:nvSpPr>
        <p:spPr>
          <a:xfrm>
            <a:off x="6090444" y="1119116"/>
            <a:ext cx="5753100" cy="3508375"/>
          </a:xfrm>
          <a:prstGeom prst="rect">
            <a:avLst/>
          </a:prstGeom>
        </p:spPr>
        <p:txBody>
          <a:bodyPr/>
          <a:lstStyle>
            <a:lvl1pPr marL="800100" indent="-342900">
              <a:buClr>
                <a:srgbClr val="00B0F0"/>
              </a:buClr>
              <a:buFont typeface="Arial" panose="020B0604020202020204" pitchFamily="34" charset="0"/>
              <a:buChar char="•"/>
              <a:defRPr/>
            </a:lvl1pPr>
            <a:lvl2pPr marL="1257300" indent="-342900">
              <a:buClr>
                <a:schemeClr val="accent2">
                  <a:lumMod val="60000"/>
                  <a:lumOff val="40000"/>
                </a:schemeClr>
              </a:buClr>
              <a:buFont typeface="Arial" panose="020B0604020202020204" pitchFamily="34" charset="0"/>
              <a:buChar char="•"/>
              <a:defRPr/>
            </a:lvl2pPr>
            <a:lvl3pPr marL="1714500" indent="-342900">
              <a:buClr>
                <a:schemeClr val="bg2"/>
              </a:buClr>
              <a:buFont typeface="Arial" panose="020B0604020202020204" pitchFamily="34" charset="0"/>
              <a:buChar char="•"/>
              <a:defRPr/>
            </a:lvl3pPr>
            <a:lvl4pPr marL="2171700" indent="-342900">
              <a:buClr>
                <a:schemeClr val="accent6"/>
              </a:buClr>
              <a:buFont typeface="Arial" panose="020B0604020202020204" pitchFamily="34" charset="0"/>
              <a:buChar char="•"/>
              <a:defRPr/>
            </a:lvl4pPr>
            <a:lvl5pPr marL="2628900" indent="-342900">
              <a:buClr>
                <a:schemeClr val="accent4"/>
              </a:buClr>
              <a:buFont typeface="Arial" panose="020B0604020202020204"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8884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Text Columns with Headings with Subhea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30247A-EDE3-4BCA-AB5A-23D32326F5B3}"/>
              </a:ext>
            </a:extLst>
          </p:cNvPr>
          <p:cNvSpPr>
            <a:spLocks noGrp="1"/>
          </p:cNvSpPr>
          <p:nvPr>
            <p:ph type="body" idx="1"/>
          </p:nvPr>
        </p:nvSpPr>
        <p:spPr>
          <a:xfrm>
            <a:off x="839788" y="1681163"/>
            <a:ext cx="5157787" cy="823912"/>
          </a:xfrm>
          <a:prstGeom prst="rect">
            <a:avLst/>
          </a:prstGeom>
        </p:spPr>
        <p:txBody>
          <a:bodyPr anchor="b"/>
          <a:lstStyle>
            <a:lvl1pPr marL="0" indent="0">
              <a:spcBef>
                <a:spcPts val="0"/>
              </a:spcBef>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3D0E84F-44BF-4378-B991-CFB9AB6A20D5}"/>
              </a:ext>
            </a:extLst>
          </p:cNvPr>
          <p:cNvSpPr>
            <a:spLocks noGrp="1"/>
          </p:cNvSpPr>
          <p:nvPr>
            <p:ph sz="half" idx="2"/>
          </p:nvPr>
        </p:nvSpPr>
        <p:spPr>
          <a:xfrm>
            <a:off x="839788" y="2521402"/>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17DD45-93D6-4F19-B23E-A24F520FD5A2}"/>
              </a:ext>
            </a:extLst>
          </p:cNvPr>
          <p:cNvSpPr>
            <a:spLocks noGrp="1"/>
          </p:cNvSpPr>
          <p:nvPr>
            <p:ph type="body" sz="quarter" idx="3"/>
          </p:nvPr>
        </p:nvSpPr>
        <p:spPr>
          <a:xfrm>
            <a:off x="6172200" y="1681163"/>
            <a:ext cx="5183188" cy="823912"/>
          </a:xfrm>
          <a:prstGeom prst="rect">
            <a:avLst/>
          </a:prstGeom>
        </p:spPr>
        <p:txBody>
          <a:bodyPr anchor="b"/>
          <a:lstStyle>
            <a:lvl1pPr marL="0" indent="0">
              <a:spcBef>
                <a:spcPts val="0"/>
              </a:spcBef>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Slide Number Placeholder 4">
            <a:extLst>
              <a:ext uri="{FF2B5EF4-FFF2-40B4-BE49-F238E27FC236}">
                <a16:creationId xmlns:a16="http://schemas.microsoft.com/office/drawing/2014/main" id="{CA56C292-3DBC-4EFE-B2C9-A70E8FE44C35}"/>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11" name="Picture 10">
            <a:extLst>
              <a:ext uri="{FF2B5EF4-FFF2-40B4-BE49-F238E27FC236}">
                <a16:creationId xmlns:a16="http://schemas.microsoft.com/office/drawing/2014/main" id="{D8EE5843-A8A4-424A-80A2-7E4A64E011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13" name="Straight Connector 12">
            <a:extLst>
              <a:ext uri="{FF2B5EF4-FFF2-40B4-BE49-F238E27FC236}">
                <a16:creationId xmlns:a16="http://schemas.microsoft.com/office/drawing/2014/main" id="{5551D5C9-6DE4-4C6C-A6E2-D0FC89008DBD}"/>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4" name="Content Placeholder 11">
            <a:extLst>
              <a:ext uri="{FF2B5EF4-FFF2-40B4-BE49-F238E27FC236}">
                <a16:creationId xmlns:a16="http://schemas.microsoft.com/office/drawing/2014/main" id="{378F2311-68F9-43F6-BC84-F84F2DB91292}"/>
              </a:ext>
            </a:extLst>
          </p:cNvPr>
          <p:cNvSpPr>
            <a:spLocks noGrp="1"/>
          </p:cNvSpPr>
          <p:nvPr>
            <p:ph sz="quarter" idx="13"/>
          </p:nvPr>
        </p:nvSpPr>
        <p:spPr>
          <a:xfrm>
            <a:off x="331787" y="-6838"/>
            <a:ext cx="9717087" cy="802873"/>
          </a:xfrm>
          <a:prstGeom prst="rect">
            <a:avLst/>
          </a:prstGeom>
        </p:spPr>
        <p:txBody>
          <a:bodyPr bIns="0" anchor="b"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5" name="Content Placeholder 11">
            <a:extLst>
              <a:ext uri="{FF2B5EF4-FFF2-40B4-BE49-F238E27FC236}">
                <a16:creationId xmlns:a16="http://schemas.microsoft.com/office/drawing/2014/main" id="{DC59A97B-818A-4415-9303-1857E0714C83}"/>
              </a:ext>
            </a:extLst>
          </p:cNvPr>
          <p:cNvSpPr>
            <a:spLocks noGrp="1"/>
          </p:cNvSpPr>
          <p:nvPr>
            <p:ph sz="quarter" idx="14"/>
          </p:nvPr>
        </p:nvSpPr>
        <p:spPr>
          <a:xfrm>
            <a:off x="331787" y="796036"/>
            <a:ext cx="9717087" cy="721127"/>
          </a:xfrm>
          <a:prstGeom prst="rect">
            <a:avLst/>
          </a:prstGeom>
        </p:spPr>
        <p:txBody>
          <a:bodyPr tIns="0">
            <a:noAutofit/>
          </a:bodyPr>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2" name="Content Placeholder 3">
            <a:extLst>
              <a:ext uri="{FF2B5EF4-FFF2-40B4-BE49-F238E27FC236}">
                <a16:creationId xmlns:a16="http://schemas.microsoft.com/office/drawing/2014/main" id="{ED723B29-77E1-40EA-8BEC-2D6914A77F65}"/>
              </a:ext>
            </a:extLst>
          </p:cNvPr>
          <p:cNvSpPr>
            <a:spLocks noGrp="1"/>
          </p:cNvSpPr>
          <p:nvPr>
            <p:ph sz="half" idx="15"/>
          </p:nvPr>
        </p:nvSpPr>
        <p:spPr>
          <a:xfrm>
            <a:off x="6172200" y="2521402"/>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20838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Text Columns with Heading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30247A-EDE3-4BCA-AB5A-23D32326F5B3}"/>
              </a:ext>
            </a:extLst>
          </p:cNvPr>
          <p:cNvSpPr>
            <a:spLocks noGrp="1"/>
          </p:cNvSpPr>
          <p:nvPr>
            <p:ph type="body" idx="1"/>
          </p:nvPr>
        </p:nvSpPr>
        <p:spPr>
          <a:xfrm>
            <a:off x="839788" y="1681163"/>
            <a:ext cx="5157787" cy="823912"/>
          </a:xfrm>
          <a:prstGeom prst="rect">
            <a:avLst/>
          </a:prstGeom>
        </p:spPr>
        <p:txBody>
          <a:bodyPr anchor="b"/>
          <a:lstStyle>
            <a:lvl1pPr marL="0" indent="0">
              <a:spcBef>
                <a:spcPts val="0"/>
              </a:spcBef>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a:extLst>
              <a:ext uri="{FF2B5EF4-FFF2-40B4-BE49-F238E27FC236}">
                <a16:creationId xmlns:a16="http://schemas.microsoft.com/office/drawing/2014/main" id="{9B17DD45-93D6-4F19-B23E-A24F520FD5A2}"/>
              </a:ext>
            </a:extLst>
          </p:cNvPr>
          <p:cNvSpPr>
            <a:spLocks noGrp="1"/>
          </p:cNvSpPr>
          <p:nvPr>
            <p:ph type="body" sz="quarter" idx="3"/>
          </p:nvPr>
        </p:nvSpPr>
        <p:spPr>
          <a:xfrm>
            <a:off x="6172200" y="1681163"/>
            <a:ext cx="5183188" cy="823912"/>
          </a:xfrm>
          <a:prstGeom prst="rect">
            <a:avLst/>
          </a:prstGeom>
        </p:spPr>
        <p:txBody>
          <a:bodyPr anchor="b"/>
          <a:lstStyle>
            <a:lvl1pPr marL="0" indent="0">
              <a:spcBef>
                <a:spcPts val="0"/>
              </a:spcBef>
              <a:buNone/>
              <a:defRPr sz="2400" b="1">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Slide Number Placeholder 4">
            <a:extLst>
              <a:ext uri="{FF2B5EF4-FFF2-40B4-BE49-F238E27FC236}">
                <a16:creationId xmlns:a16="http://schemas.microsoft.com/office/drawing/2014/main" id="{CA56C292-3DBC-4EFE-B2C9-A70E8FE44C35}"/>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11" name="Picture 10">
            <a:extLst>
              <a:ext uri="{FF2B5EF4-FFF2-40B4-BE49-F238E27FC236}">
                <a16:creationId xmlns:a16="http://schemas.microsoft.com/office/drawing/2014/main" id="{D8EE5843-A8A4-424A-80A2-7E4A64E011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13" name="Straight Connector 12">
            <a:extLst>
              <a:ext uri="{FF2B5EF4-FFF2-40B4-BE49-F238E27FC236}">
                <a16:creationId xmlns:a16="http://schemas.microsoft.com/office/drawing/2014/main" id="{5551D5C9-6DE4-4C6C-A6E2-D0FC89008DBD}"/>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5" name="Content Placeholder 11">
            <a:extLst>
              <a:ext uri="{FF2B5EF4-FFF2-40B4-BE49-F238E27FC236}">
                <a16:creationId xmlns:a16="http://schemas.microsoft.com/office/drawing/2014/main" id="{0DC85FCE-3267-4C89-A707-126E899573A0}"/>
              </a:ext>
            </a:extLst>
          </p:cNvPr>
          <p:cNvSpPr>
            <a:spLocks noGrp="1"/>
          </p:cNvSpPr>
          <p:nvPr>
            <p:ph sz="quarter" idx="13"/>
          </p:nvPr>
        </p:nvSpPr>
        <p:spPr>
          <a:xfrm>
            <a:off x="331787" y="0"/>
            <a:ext cx="9717087" cy="1517163"/>
          </a:xfrm>
          <a:prstGeom prst="rect">
            <a:avLst/>
          </a:prstGeom>
        </p:spPr>
        <p:txBody>
          <a:bodyPr bIns="0" anchor="ctr" anchorCtr="0">
            <a:noAutofit/>
          </a:bodyPr>
          <a:lstStyle>
            <a:lvl1pPr marL="0" indent="0">
              <a:spcBef>
                <a:spcPts val="0"/>
              </a:spcBef>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2" name="Content Placeholder 3">
            <a:extLst>
              <a:ext uri="{FF2B5EF4-FFF2-40B4-BE49-F238E27FC236}">
                <a16:creationId xmlns:a16="http://schemas.microsoft.com/office/drawing/2014/main" id="{E0BCDFEC-7B4A-4BBB-8EEF-942A89BD80B6}"/>
              </a:ext>
            </a:extLst>
          </p:cNvPr>
          <p:cNvSpPr>
            <a:spLocks noGrp="1"/>
          </p:cNvSpPr>
          <p:nvPr>
            <p:ph sz="half" idx="2"/>
          </p:nvPr>
        </p:nvSpPr>
        <p:spPr>
          <a:xfrm>
            <a:off x="839788" y="2521402"/>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Content Placeholder 3">
            <a:extLst>
              <a:ext uri="{FF2B5EF4-FFF2-40B4-BE49-F238E27FC236}">
                <a16:creationId xmlns:a16="http://schemas.microsoft.com/office/drawing/2014/main" id="{22700033-78A7-448D-9B72-C169CC840C32}"/>
              </a:ext>
            </a:extLst>
          </p:cNvPr>
          <p:cNvSpPr>
            <a:spLocks noGrp="1"/>
          </p:cNvSpPr>
          <p:nvPr>
            <p:ph sz="half" idx="14"/>
          </p:nvPr>
        </p:nvSpPr>
        <p:spPr>
          <a:xfrm>
            <a:off x="6184900" y="2505075"/>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58113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Heading, Caption, Subhea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8A52E-AB60-46CA-9A1A-88184D650B48}"/>
              </a:ext>
            </a:extLst>
          </p:cNvPr>
          <p:cNvSpPr>
            <a:spLocks noGrp="1"/>
          </p:cNvSpPr>
          <p:nvPr>
            <p:ph type="title" hasCustomPrompt="1"/>
          </p:nvPr>
        </p:nvSpPr>
        <p:spPr>
          <a:xfrm>
            <a:off x="485193" y="1759100"/>
            <a:ext cx="4973216" cy="912856"/>
          </a:xfrm>
          <a:prstGeom prst="rect">
            <a:avLst/>
          </a:prstGeom>
        </p:spPr>
        <p:txBody>
          <a:bodyPr anchor="b">
            <a:normAutofit/>
          </a:bodyPr>
          <a:lstStyle>
            <a:lvl1pPr>
              <a:defRP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style</a:t>
            </a:r>
          </a:p>
        </p:txBody>
      </p:sp>
      <p:sp>
        <p:nvSpPr>
          <p:cNvPr id="8" name="Slide Number Placeholder 4">
            <a:extLst>
              <a:ext uri="{FF2B5EF4-FFF2-40B4-BE49-F238E27FC236}">
                <a16:creationId xmlns:a16="http://schemas.microsoft.com/office/drawing/2014/main" id="{4EEFEB7E-9290-403F-BF2B-550340652775}"/>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9" name="Picture 8">
            <a:extLst>
              <a:ext uri="{FF2B5EF4-FFF2-40B4-BE49-F238E27FC236}">
                <a16:creationId xmlns:a16="http://schemas.microsoft.com/office/drawing/2014/main" id="{39E254CC-1E4B-4229-8F56-6164B9F447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11" name="Straight Connector 10">
            <a:extLst>
              <a:ext uri="{FF2B5EF4-FFF2-40B4-BE49-F238E27FC236}">
                <a16:creationId xmlns:a16="http://schemas.microsoft.com/office/drawing/2014/main" id="{0D910A15-E681-4EBB-854D-3DD845CBA23F}"/>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FE16AF8C-B314-41B3-91B0-157C6DD6B99A}"/>
              </a:ext>
            </a:extLst>
          </p:cNvPr>
          <p:cNvSpPr>
            <a:spLocks noGrp="1"/>
          </p:cNvSpPr>
          <p:nvPr>
            <p:ph sz="quarter" idx="13"/>
          </p:nvPr>
        </p:nvSpPr>
        <p:spPr>
          <a:xfrm>
            <a:off x="331787" y="0"/>
            <a:ext cx="9717087" cy="796037"/>
          </a:xfrm>
          <a:prstGeom prst="rect">
            <a:avLst/>
          </a:prstGeom>
        </p:spPr>
        <p:txBody>
          <a:bodyPr bIns="0" anchor="b"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4" name="Content Placeholder 11">
            <a:extLst>
              <a:ext uri="{FF2B5EF4-FFF2-40B4-BE49-F238E27FC236}">
                <a16:creationId xmlns:a16="http://schemas.microsoft.com/office/drawing/2014/main" id="{C2AA8C8B-FA36-4FCC-8650-9374A5258BD9}"/>
              </a:ext>
            </a:extLst>
          </p:cNvPr>
          <p:cNvSpPr>
            <a:spLocks noGrp="1"/>
          </p:cNvSpPr>
          <p:nvPr>
            <p:ph sz="quarter" idx="14"/>
          </p:nvPr>
        </p:nvSpPr>
        <p:spPr>
          <a:xfrm>
            <a:off x="331787" y="796036"/>
            <a:ext cx="9717087" cy="721127"/>
          </a:xfrm>
          <a:prstGeom prst="rect">
            <a:avLst/>
          </a:prstGeom>
        </p:spPr>
        <p:txBody>
          <a:bodyPr tIns="0">
            <a:noAutofit/>
          </a:bodyPr>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7" name="Content Placeholder 6">
            <a:extLst>
              <a:ext uri="{FF2B5EF4-FFF2-40B4-BE49-F238E27FC236}">
                <a16:creationId xmlns:a16="http://schemas.microsoft.com/office/drawing/2014/main" id="{02F0A240-5DE5-4747-894A-48482B157705}"/>
              </a:ext>
            </a:extLst>
          </p:cNvPr>
          <p:cNvSpPr>
            <a:spLocks noGrp="1"/>
          </p:cNvSpPr>
          <p:nvPr>
            <p:ph sz="quarter" idx="15"/>
          </p:nvPr>
        </p:nvSpPr>
        <p:spPr>
          <a:xfrm>
            <a:off x="5843473" y="1776295"/>
            <a:ext cx="5801355" cy="4511855"/>
          </a:xfrm>
          <a:prstGeom prst="rect">
            <a:avLst/>
          </a:prstGeom>
        </p:spPr>
        <p:txBody>
          <a:bodyPr/>
          <a:lstStyle/>
          <a:p>
            <a:pPr lvl="0"/>
            <a:endParaRPr lang="en-US"/>
          </a:p>
        </p:txBody>
      </p:sp>
      <p:sp>
        <p:nvSpPr>
          <p:cNvPr id="13" name="Content Placeholder 3">
            <a:extLst>
              <a:ext uri="{FF2B5EF4-FFF2-40B4-BE49-F238E27FC236}">
                <a16:creationId xmlns:a16="http://schemas.microsoft.com/office/drawing/2014/main" id="{1BC1740B-88BA-4E70-8E1B-D00DE17DDDCD}"/>
              </a:ext>
            </a:extLst>
          </p:cNvPr>
          <p:cNvSpPr>
            <a:spLocks noGrp="1"/>
          </p:cNvSpPr>
          <p:nvPr>
            <p:ph sz="half" idx="2"/>
          </p:nvPr>
        </p:nvSpPr>
        <p:spPr>
          <a:xfrm>
            <a:off x="485193" y="2671956"/>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3749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Heading &amp;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8A52E-AB60-46CA-9A1A-88184D650B48}"/>
              </a:ext>
            </a:extLst>
          </p:cNvPr>
          <p:cNvSpPr>
            <a:spLocks noGrp="1"/>
          </p:cNvSpPr>
          <p:nvPr>
            <p:ph type="title" hasCustomPrompt="1"/>
          </p:nvPr>
        </p:nvSpPr>
        <p:spPr>
          <a:xfrm>
            <a:off x="485193" y="1759100"/>
            <a:ext cx="4973216" cy="912856"/>
          </a:xfrm>
          <a:prstGeom prst="rect">
            <a:avLst/>
          </a:prstGeom>
        </p:spPr>
        <p:txBody>
          <a:bodyPr anchor="b">
            <a:normAutofit/>
          </a:bodyPr>
          <a:lstStyle>
            <a:lvl1pPr>
              <a:defRPr sz="28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style</a:t>
            </a:r>
          </a:p>
        </p:txBody>
      </p:sp>
      <p:sp>
        <p:nvSpPr>
          <p:cNvPr id="8" name="Slide Number Placeholder 4">
            <a:extLst>
              <a:ext uri="{FF2B5EF4-FFF2-40B4-BE49-F238E27FC236}">
                <a16:creationId xmlns:a16="http://schemas.microsoft.com/office/drawing/2014/main" id="{4EEFEB7E-9290-403F-BF2B-550340652775}"/>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9" name="Picture 8">
            <a:extLst>
              <a:ext uri="{FF2B5EF4-FFF2-40B4-BE49-F238E27FC236}">
                <a16:creationId xmlns:a16="http://schemas.microsoft.com/office/drawing/2014/main" id="{39E254CC-1E4B-4229-8F56-6164B9F447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11" name="Straight Connector 10">
            <a:extLst>
              <a:ext uri="{FF2B5EF4-FFF2-40B4-BE49-F238E27FC236}">
                <a16:creationId xmlns:a16="http://schemas.microsoft.com/office/drawing/2014/main" id="{0D910A15-E681-4EBB-854D-3DD845CBA23F}"/>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4" name="Content Placeholder 11">
            <a:extLst>
              <a:ext uri="{FF2B5EF4-FFF2-40B4-BE49-F238E27FC236}">
                <a16:creationId xmlns:a16="http://schemas.microsoft.com/office/drawing/2014/main" id="{4D1CFA11-398B-448A-9C32-679F71E999CB}"/>
              </a:ext>
            </a:extLst>
          </p:cNvPr>
          <p:cNvSpPr>
            <a:spLocks noGrp="1"/>
          </p:cNvSpPr>
          <p:nvPr>
            <p:ph sz="quarter" idx="13"/>
          </p:nvPr>
        </p:nvSpPr>
        <p:spPr>
          <a:xfrm>
            <a:off x="331787" y="-6836"/>
            <a:ext cx="9717087" cy="1523999"/>
          </a:xfrm>
          <a:prstGeom prst="rect">
            <a:avLst/>
          </a:prstGeom>
        </p:spPr>
        <p:txBody>
          <a:bodyPr bIns="0" anchor="ctr" anchorCtr="0">
            <a:noAutofit/>
          </a:bodyPr>
          <a:lstStyle>
            <a:lvl1pPr marL="0" indent="0">
              <a:spcBef>
                <a:spcPts val="0"/>
              </a:spcBef>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0" name="Content Placeholder 6">
            <a:extLst>
              <a:ext uri="{FF2B5EF4-FFF2-40B4-BE49-F238E27FC236}">
                <a16:creationId xmlns:a16="http://schemas.microsoft.com/office/drawing/2014/main" id="{6A3CEA44-1C87-419E-ADD9-AECABCAF75E0}"/>
              </a:ext>
            </a:extLst>
          </p:cNvPr>
          <p:cNvSpPr>
            <a:spLocks noGrp="1"/>
          </p:cNvSpPr>
          <p:nvPr>
            <p:ph sz="quarter" idx="15"/>
          </p:nvPr>
        </p:nvSpPr>
        <p:spPr>
          <a:xfrm>
            <a:off x="5843473" y="1776295"/>
            <a:ext cx="5801355" cy="4511855"/>
          </a:xfrm>
          <a:prstGeom prst="rect">
            <a:avLst/>
          </a:prstGeom>
        </p:spPr>
        <p:txBody>
          <a:bodyPr/>
          <a:lstStyle/>
          <a:p>
            <a:pPr lvl="0"/>
            <a:endParaRPr lang="en-US"/>
          </a:p>
        </p:txBody>
      </p:sp>
      <p:sp>
        <p:nvSpPr>
          <p:cNvPr id="13" name="Content Placeholder 3">
            <a:extLst>
              <a:ext uri="{FF2B5EF4-FFF2-40B4-BE49-F238E27FC236}">
                <a16:creationId xmlns:a16="http://schemas.microsoft.com/office/drawing/2014/main" id="{B2F18547-3062-4C76-8A77-A7EF1596B97F}"/>
              </a:ext>
            </a:extLst>
          </p:cNvPr>
          <p:cNvSpPr>
            <a:spLocks noGrp="1"/>
          </p:cNvSpPr>
          <p:nvPr>
            <p:ph sz="half" idx="2"/>
          </p:nvPr>
        </p:nvSpPr>
        <p:spPr>
          <a:xfrm>
            <a:off x="485193" y="2671956"/>
            <a:ext cx="5157787" cy="3857625"/>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673333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CA72DD0-A119-45A1-86F5-F1DB7924EF26}"/>
              </a:ext>
            </a:extLst>
          </p:cNvPr>
          <p:cNvSpPr>
            <a:spLocks noGrp="1"/>
          </p:cNvSpPr>
          <p:nvPr>
            <p:ph type="sldNum" sz="quarter" idx="10"/>
          </p:nvPr>
        </p:nvSpPr>
        <p:spPr/>
        <p:txBody>
          <a:bodyPr/>
          <a:lstStyle/>
          <a:p>
            <a:fld id="{2C10B610-381F-432D-A853-6CC0B0380E78}" type="slidenum">
              <a:rPr lang="en-US" smtClean="0"/>
              <a:t>‹#›</a:t>
            </a:fld>
            <a:endParaRPr lang="en-US"/>
          </a:p>
        </p:txBody>
      </p:sp>
      <p:pic>
        <p:nvPicPr>
          <p:cNvPr id="4" name="Picture 3">
            <a:extLst>
              <a:ext uri="{FF2B5EF4-FFF2-40B4-BE49-F238E27FC236}">
                <a16:creationId xmlns:a16="http://schemas.microsoft.com/office/drawing/2014/main" id="{25117D14-9A26-4D6C-9CBD-4592005E059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7" name="Straight Connector 6">
            <a:extLst>
              <a:ext uri="{FF2B5EF4-FFF2-40B4-BE49-F238E27FC236}">
                <a16:creationId xmlns:a16="http://schemas.microsoft.com/office/drawing/2014/main" id="{4347B78E-58A4-4037-88CC-E065EABE0072}"/>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9" name="Media Placeholder 8">
            <a:extLst>
              <a:ext uri="{FF2B5EF4-FFF2-40B4-BE49-F238E27FC236}">
                <a16:creationId xmlns:a16="http://schemas.microsoft.com/office/drawing/2014/main" id="{CD993E56-3D82-4104-922C-613D4B1A8219}"/>
              </a:ext>
            </a:extLst>
          </p:cNvPr>
          <p:cNvSpPr>
            <a:spLocks noGrp="1"/>
          </p:cNvSpPr>
          <p:nvPr>
            <p:ph type="media" sz="quarter" idx="11"/>
          </p:nvPr>
        </p:nvSpPr>
        <p:spPr>
          <a:xfrm>
            <a:off x="2607789" y="1607857"/>
            <a:ext cx="6993412" cy="5234268"/>
          </a:xfrm>
          <a:prstGeom prst="rect">
            <a:avLst/>
          </a:prstGeom>
        </p:spPr>
        <p:txBody>
          <a:bodyPr/>
          <a:lstStyle>
            <a:lvl1pPr>
              <a:defRPr/>
            </a:lvl1pPr>
          </a:lstStyle>
          <a:p>
            <a:endParaRPr lang="en-US"/>
          </a:p>
        </p:txBody>
      </p:sp>
      <p:sp>
        <p:nvSpPr>
          <p:cNvPr id="13" name="Content Placeholder 11">
            <a:extLst>
              <a:ext uri="{FF2B5EF4-FFF2-40B4-BE49-F238E27FC236}">
                <a16:creationId xmlns:a16="http://schemas.microsoft.com/office/drawing/2014/main" id="{C0C2EF85-ACBE-4CBF-B2CB-31C246F0F659}"/>
              </a:ext>
            </a:extLst>
          </p:cNvPr>
          <p:cNvSpPr>
            <a:spLocks noGrp="1"/>
          </p:cNvSpPr>
          <p:nvPr>
            <p:ph sz="quarter" idx="13" hasCustomPrompt="1"/>
          </p:nvPr>
        </p:nvSpPr>
        <p:spPr>
          <a:xfrm>
            <a:off x="331788" y="1"/>
            <a:ext cx="1658938" cy="1492251"/>
          </a:xfrm>
          <a:prstGeom prst="rect">
            <a:avLst/>
          </a:prstGeom>
        </p:spPr>
        <p:txBody>
          <a:bodyPr bIns="0" anchor="ctr"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Video:</a:t>
            </a:r>
          </a:p>
        </p:txBody>
      </p:sp>
      <p:sp>
        <p:nvSpPr>
          <p:cNvPr id="14" name="Content Placeholder 11">
            <a:extLst>
              <a:ext uri="{FF2B5EF4-FFF2-40B4-BE49-F238E27FC236}">
                <a16:creationId xmlns:a16="http://schemas.microsoft.com/office/drawing/2014/main" id="{A0D645B4-254A-4548-A869-E5A4C2CC9E3F}"/>
              </a:ext>
            </a:extLst>
          </p:cNvPr>
          <p:cNvSpPr>
            <a:spLocks noGrp="1"/>
          </p:cNvSpPr>
          <p:nvPr>
            <p:ph sz="quarter" idx="14" hasCustomPrompt="1"/>
          </p:nvPr>
        </p:nvSpPr>
        <p:spPr>
          <a:xfrm>
            <a:off x="1990726" y="0"/>
            <a:ext cx="8639174" cy="1492251"/>
          </a:xfrm>
          <a:prstGeom prst="rect">
            <a:avLst/>
          </a:prstGeom>
        </p:spPr>
        <p:txBody>
          <a:bodyPr bIns="0" anchor="ctr" anchorCtr="0">
            <a:noAutofit/>
          </a:bodyPr>
          <a:lstStyle>
            <a:lvl1pPr marL="0" indent="0">
              <a:spcBef>
                <a:spcPts val="0"/>
              </a:spcBef>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Video Title Here</a:t>
            </a:r>
          </a:p>
        </p:txBody>
      </p:sp>
    </p:spTree>
    <p:extLst>
      <p:ext uri="{BB962C8B-B14F-4D97-AF65-F5344CB8AC3E}">
        <p14:creationId xmlns:p14="http://schemas.microsoft.com/office/powerpoint/2010/main" val="2809205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potlight/Icon">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50E1CAA-2A06-41E1-BB14-CF3566345136}"/>
              </a:ext>
            </a:extLst>
          </p:cNvPr>
          <p:cNvSpPr>
            <a:spLocks noGrp="1"/>
          </p:cNvSpPr>
          <p:nvPr>
            <p:ph type="sldNum" sz="quarter" idx="10"/>
          </p:nvPr>
        </p:nvSpPr>
        <p:spPr/>
        <p:txBody>
          <a:bodyPr/>
          <a:lstStyle/>
          <a:p>
            <a:fld id="{2C10B610-381F-432D-A853-6CC0B0380E78}" type="slidenum">
              <a:rPr lang="en-US" smtClean="0"/>
              <a:t>‹#›</a:t>
            </a:fld>
            <a:endParaRPr lang="en-US"/>
          </a:p>
        </p:txBody>
      </p:sp>
      <p:pic>
        <p:nvPicPr>
          <p:cNvPr id="4" name="Picture 3">
            <a:extLst>
              <a:ext uri="{FF2B5EF4-FFF2-40B4-BE49-F238E27FC236}">
                <a16:creationId xmlns:a16="http://schemas.microsoft.com/office/drawing/2014/main" id="{2977D453-CBBD-4321-BFB1-A61A03E0EF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5" name="Straight Connector 4">
            <a:extLst>
              <a:ext uri="{FF2B5EF4-FFF2-40B4-BE49-F238E27FC236}">
                <a16:creationId xmlns:a16="http://schemas.microsoft.com/office/drawing/2014/main" id="{C9061DFD-2E68-4334-8783-CDF01E459F84}"/>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7" name="Content Placeholder 11">
            <a:extLst>
              <a:ext uri="{FF2B5EF4-FFF2-40B4-BE49-F238E27FC236}">
                <a16:creationId xmlns:a16="http://schemas.microsoft.com/office/drawing/2014/main" id="{FFB7E0C6-3F28-4805-B703-AB079448C086}"/>
              </a:ext>
            </a:extLst>
          </p:cNvPr>
          <p:cNvSpPr>
            <a:spLocks noGrp="1"/>
          </p:cNvSpPr>
          <p:nvPr>
            <p:ph sz="quarter" idx="13"/>
          </p:nvPr>
        </p:nvSpPr>
        <p:spPr>
          <a:xfrm>
            <a:off x="2665414" y="9491"/>
            <a:ext cx="9431336" cy="759313"/>
          </a:xfrm>
          <a:prstGeom prst="rect">
            <a:avLst/>
          </a:prstGeom>
        </p:spPr>
        <p:txBody>
          <a:bodyPr bIns="0" anchor="b" anchorCtr="0">
            <a:noAutofit/>
          </a:bodyPr>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8" name="Content Placeholder 11">
            <a:extLst>
              <a:ext uri="{FF2B5EF4-FFF2-40B4-BE49-F238E27FC236}">
                <a16:creationId xmlns:a16="http://schemas.microsoft.com/office/drawing/2014/main" id="{D59DE809-EFBC-497E-BE89-19FE34D64871}"/>
              </a:ext>
            </a:extLst>
          </p:cNvPr>
          <p:cNvSpPr>
            <a:spLocks noGrp="1"/>
          </p:cNvSpPr>
          <p:nvPr>
            <p:ph sz="quarter" idx="14"/>
          </p:nvPr>
        </p:nvSpPr>
        <p:spPr>
          <a:xfrm>
            <a:off x="2665414" y="768803"/>
            <a:ext cx="9431336" cy="764688"/>
          </a:xfrm>
          <a:prstGeom prst="rect">
            <a:avLst/>
          </a:prstGeom>
        </p:spPr>
        <p:txBody>
          <a:bodyPr tIns="0">
            <a:noAutofit/>
          </a:bodyPr>
          <a:lstStyle>
            <a:lvl1pPr marL="0" indent="0">
              <a:buNone/>
              <a:defRPr sz="3600" b="1">
                <a:solidFill>
                  <a:schemeClr val="bg1"/>
                </a:solidFill>
                <a:latin typeface="+mn-lt"/>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0" name="Content Placeholder 3">
            <a:extLst>
              <a:ext uri="{FF2B5EF4-FFF2-40B4-BE49-F238E27FC236}">
                <a16:creationId xmlns:a16="http://schemas.microsoft.com/office/drawing/2014/main" id="{5A903EAB-4CAE-434A-882A-171668AD68E0}"/>
              </a:ext>
            </a:extLst>
          </p:cNvPr>
          <p:cNvSpPr>
            <a:spLocks noGrp="1"/>
          </p:cNvSpPr>
          <p:nvPr>
            <p:ph sz="half" idx="2"/>
          </p:nvPr>
        </p:nvSpPr>
        <p:spPr>
          <a:xfrm>
            <a:off x="331788" y="2265469"/>
            <a:ext cx="11489311" cy="4186801"/>
          </a:xfrm>
          <a:prstGeom prst="rect">
            <a:avLst/>
          </a:prstGeom>
        </p:spPr>
        <p:txBody>
          <a:bodyPr>
            <a:normAutofit/>
          </a:bodyPr>
          <a:lstStyle>
            <a:lvl1pPr marL="342900" indent="-342900">
              <a:buClr>
                <a:srgbClr val="08B0FF"/>
              </a:buClr>
              <a:buFont typeface="Arial" panose="020B0604020202020204" pitchFamily="34" charset="0"/>
              <a:buChar char="•"/>
              <a:defRPr sz="2400">
                <a:solidFill>
                  <a:schemeClr val="tx1">
                    <a:lumMod val="75000"/>
                    <a:lumOff val="25000"/>
                  </a:schemeClr>
                </a:solidFill>
              </a:defRPr>
            </a:lvl1pPr>
            <a:lvl2pPr marL="685800" indent="-228600">
              <a:buClr>
                <a:schemeClr val="accent2">
                  <a:lumMod val="60000"/>
                  <a:lumOff val="40000"/>
                </a:schemeClr>
              </a:buClr>
              <a:buFont typeface="Arial" panose="020B0604020202020204" pitchFamily="34" charset="0"/>
              <a:buChar char="•"/>
              <a:defRPr sz="2400">
                <a:solidFill>
                  <a:schemeClr val="tx1">
                    <a:lumMod val="75000"/>
                    <a:lumOff val="25000"/>
                  </a:schemeClr>
                </a:solidFill>
              </a:defRPr>
            </a:lvl2pPr>
            <a:lvl3pPr marL="1085850" indent="-228600">
              <a:buClr>
                <a:schemeClr val="bg2"/>
              </a:buClr>
              <a:defRPr sz="2400">
                <a:solidFill>
                  <a:schemeClr val="tx1">
                    <a:lumMod val="75000"/>
                    <a:lumOff val="25000"/>
                  </a:schemeClr>
                </a:solidFill>
              </a:defRPr>
            </a:lvl3pPr>
            <a:lvl4pPr marL="1428750" indent="-228600">
              <a:buClr>
                <a:schemeClr val="accent6"/>
              </a:buClr>
              <a:defRPr sz="2400">
                <a:solidFill>
                  <a:schemeClr val="tx1">
                    <a:lumMod val="75000"/>
                    <a:lumOff val="25000"/>
                  </a:schemeClr>
                </a:solidFill>
              </a:defRPr>
            </a:lvl4pPr>
            <a:lvl5pPr marL="1771650" indent="-228600">
              <a:buClr>
                <a:schemeClr val="accent4"/>
              </a:buClr>
              <a:defRPr sz="2400">
                <a:solidFill>
                  <a:schemeClr val="tx1">
                    <a:lumMod val="75000"/>
                    <a:lumOff val="25000"/>
                  </a:schemeClr>
                </a:solidFill>
              </a:defRPr>
            </a:lvl5pPr>
            <a:lvl6pPr>
              <a:buClr>
                <a:schemeClr val="accent4"/>
              </a:buClr>
              <a:defRPr sz="2400"/>
            </a:lvl6pPr>
            <a:lvl7pPr marL="2114550" indent="-228600">
              <a:buClr>
                <a:schemeClr val="accent4"/>
              </a:buClr>
              <a:defRPr sz="2400">
                <a:solidFill>
                  <a:schemeClr val="tx1">
                    <a:lumMod val="75000"/>
                    <a:lumOff val="25000"/>
                  </a:schemeClr>
                </a:solidFill>
              </a:defRPr>
            </a:lvl7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1769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udy Profile Slide">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7360516-D497-4B3E-89E3-7B0C3455A99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13" name="Straight Connector 12">
            <a:extLst>
              <a:ext uri="{FF2B5EF4-FFF2-40B4-BE49-F238E27FC236}">
                <a16:creationId xmlns:a16="http://schemas.microsoft.com/office/drawing/2014/main" id="{43FEBCB6-FE04-4F2B-8345-2DE5EEDC4DB7}"/>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3" name="AutoShape 2" descr="Helena Temkin-Greener, Ph.D., M.S.">
            <a:extLst>
              <a:ext uri="{FF2B5EF4-FFF2-40B4-BE49-F238E27FC236}">
                <a16:creationId xmlns:a16="http://schemas.microsoft.com/office/drawing/2014/main" id="{01C9CA45-C8A7-4DA5-9760-E90B2B675875}"/>
              </a:ext>
            </a:extLst>
          </p:cNvPr>
          <p:cNvSpPr>
            <a:spLocks noChangeAspect="1" noChangeArrowheads="1"/>
          </p:cNvSpPr>
          <p:nvPr userDrawn="1"/>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solidFill>
                <a:prstClr val="black"/>
              </a:solidFill>
              <a:latin typeface="Calibri"/>
            </a:endParaRPr>
          </a:p>
        </p:txBody>
      </p:sp>
      <p:sp>
        <p:nvSpPr>
          <p:cNvPr id="6" name="Slide Number Placeholder 3">
            <a:extLst>
              <a:ext uri="{FF2B5EF4-FFF2-40B4-BE49-F238E27FC236}">
                <a16:creationId xmlns:a16="http://schemas.microsoft.com/office/drawing/2014/main" id="{C26B9F04-F19A-46F7-92FC-FA01E790FABF}"/>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sp>
        <p:nvSpPr>
          <p:cNvPr id="7" name="Content Placeholder 1">
            <a:extLst>
              <a:ext uri="{FF2B5EF4-FFF2-40B4-BE49-F238E27FC236}">
                <a16:creationId xmlns:a16="http://schemas.microsoft.com/office/drawing/2014/main" id="{67EDB4A5-F7AC-484C-A0B7-878485046BC6}"/>
              </a:ext>
            </a:extLst>
          </p:cNvPr>
          <p:cNvSpPr>
            <a:spLocks noGrp="1"/>
          </p:cNvSpPr>
          <p:nvPr>
            <p:ph sz="quarter" idx="13"/>
          </p:nvPr>
        </p:nvSpPr>
        <p:spPr>
          <a:xfrm>
            <a:off x="-73563" y="78006"/>
            <a:ext cx="2863895" cy="329869"/>
          </a:xfrm>
          <a:prstGeom prst="rect">
            <a:avLst/>
          </a:prstGeom>
        </p:spPr>
        <p:txBody>
          <a:bodyPr anchor="t"/>
          <a:lstStyle>
            <a:lvl1pPr>
              <a:defRPr sz="1800">
                <a:solidFill>
                  <a:schemeClr val="bg1"/>
                </a:solidFill>
                <a:latin typeface="+mj-lt"/>
              </a:defRPr>
            </a:lvl1pPr>
          </a:lstStyle>
          <a:p>
            <a:r>
              <a:rPr lang="en-US" sz="2000"/>
              <a:t>STUDY PROFILE</a:t>
            </a:r>
          </a:p>
          <a:p>
            <a:endParaRPr lang="en-US"/>
          </a:p>
        </p:txBody>
      </p:sp>
      <p:sp>
        <p:nvSpPr>
          <p:cNvPr id="10" name="Half Frame 9">
            <a:extLst>
              <a:ext uri="{FF2B5EF4-FFF2-40B4-BE49-F238E27FC236}">
                <a16:creationId xmlns:a16="http://schemas.microsoft.com/office/drawing/2014/main" id="{1105C74D-580A-4335-846D-F1CFDC8B9A31}"/>
              </a:ext>
            </a:extLst>
          </p:cNvPr>
          <p:cNvSpPr/>
          <p:nvPr userDrawn="1"/>
        </p:nvSpPr>
        <p:spPr>
          <a:xfrm rot="16200000">
            <a:off x="7368904" y="4449364"/>
            <a:ext cx="903634" cy="903634"/>
          </a:xfrm>
          <a:prstGeom prst="halfFrame">
            <a:avLst/>
          </a:prstGeom>
          <a:solidFill>
            <a:srgbClr val="08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Half Frame 10">
            <a:extLst>
              <a:ext uri="{FF2B5EF4-FFF2-40B4-BE49-F238E27FC236}">
                <a16:creationId xmlns:a16="http://schemas.microsoft.com/office/drawing/2014/main" id="{249BC99C-D545-49A5-87EB-A15964C4038D}"/>
              </a:ext>
            </a:extLst>
          </p:cNvPr>
          <p:cNvSpPr/>
          <p:nvPr userDrawn="1"/>
        </p:nvSpPr>
        <p:spPr>
          <a:xfrm rot="5400000">
            <a:off x="10931050" y="1906862"/>
            <a:ext cx="903634" cy="903634"/>
          </a:xfrm>
          <a:prstGeom prst="halfFrame">
            <a:avLst/>
          </a:prstGeom>
          <a:solidFill>
            <a:srgbClr val="08B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 Placeholder 14">
            <a:extLst>
              <a:ext uri="{FF2B5EF4-FFF2-40B4-BE49-F238E27FC236}">
                <a16:creationId xmlns:a16="http://schemas.microsoft.com/office/drawing/2014/main" id="{EFC9D75E-BBEB-45E3-A810-1F9C603F8C34}"/>
              </a:ext>
            </a:extLst>
          </p:cNvPr>
          <p:cNvSpPr>
            <a:spLocks noGrp="1"/>
          </p:cNvSpPr>
          <p:nvPr>
            <p:ph type="body" sz="quarter" idx="15"/>
          </p:nvPr>
        </p:nvSpPr>
        <p:spPr>
          <a:xfrm>
            <a:off x="-84843" y="410863"/>
            <a:ext cx="11212515" cy="1103312"/>
          </a:xfrm>
          <a:prstGeom prst="rect">
            <a:avLst/>
          </a:prstGeom>
        </p:spPr>
        <p:txBody>
          <a:bodyPr/>
          <a:lstStyle>
            <a:lvl1pPr>
              <a:spcBef>
                <a:spcPts val="0"/>
              </a:spcBef>
              <a:defRP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914400" indent="0">
              <a:buNone/>
              <a:defRP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2pPr>
            <a:lvl3pPr>
              <a:defRP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3pPr>
            <a:lvl4pPr>
              <a:defRP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4pPr>
            <a:lvl5pPr>
              <a:defRPr sz="28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Edit Master text styles</a:t>
            </a:r>
          </a:p>
        </p:txBody>
      </p:sp>
      <p:sp>
        <p:nvSpPr>
          <p:cNvPr id="19" name="Text Placeholder 18">
            <a:extLst>
              <a:ext uri="{FF2B5EF4-FFF2-40B4-BE49-F238E27FC236}">
                <a16:creationId xmlns:a16="http://schemas.microsoft.com/office/drawing/2014/main" id="{2B5B1109-A4BE-4C86-9A8E-97BB1A3C3C40}"/>
              </a:ext>
            </a:extLst>
          </p:cNvPr>
          <p:cNvSpPr>
            <a:spLocks noGrp="1"/>
          </p:cNvSpPr>
          <p:nvPr>
            <p:ph type="body" sz="quarter" idx="16"/>
          </p:nvPr>
        </p:nvSpPr>
        <p:spPr>
          <a:xfrm>
            <a:off x="7659526" y="2207277"/>
            <a:ext cx="3873500" cy="2831244"/>
          </a:xfrm>
          <a:prstGeom prst="rect">
            <a:avLst/>
          </a:prstGeom>
        </p:spPr>
        <p:txBody>
          <a:bodyPr lIns="182880" anchor="ctr" anchorCtr="0"/>
          <a:lstStyle>
            <a:lvl1pPr marL="0" indent="0" algn="l">
              <a:defRPr sz="1600"/>
            </a:lvl1pPr>
          </a:lstStyle>
          <a:p>
            <a:pPr lvl="0"/>
            <a:r>
              <a:rPr lang="en-US"/>
              <a:t>Edit Master text styles</a:t>
            </a:r>
          </a:p>
        </p:txBody>
      </p:sp>
      <p:sp>
        <p:nvSpPr>
          <p:cNvPr id="21" name="Text Placeholder 20">
            <a:extLst>
              <a:ext uri="{FF2B5EF4-FFF2-40B4-BE49-F238E27FC236}">
                <a16:creationId xmlns:a16="http://schemas.microsoft.com/office/drawing/2014/main" id="{140BE5AF-B589-424E-98F6-9E74556500DE}"/>
              </a:ext>
            </a:extLst>
          </p:cNvPr>
          <p:cNvSpPr>
            <a:spLocks noGrp="1"/>
          </p:cNvSpPr>
          <p:nvPr>
            <p:ph type="body" sz="quarter" idx="17"/>
          </p:nvPr>
        </p:nvSpPr>
        <p:spPr>
          <a:xfrm>
            <a:off x="7640673" y="5083280"/>
            <a:ext cx="3549726" cy="959301"/>
          </a:xfrm>
          <a:prstGeom prst="rect">
            <a:avLst/>
          </a:prstGeom>
        </p:spPr>
        <p:txBody>
          <a:bodyPr rIns="182880"/>
          <a:lstStyle>
            <a:lvl1pPr marL="0" indent="0" algn="r">
              <a:defRPr sz="1200" i="1"/>
            </a:lvl1pPr>
          </a:lstStyle>
          <a:p>
            <a:pPr lvl="0"/>
            <a:r>
              <a:rPr lang="en-US"/>
              <a:t>Edit Master text styles</a:t>
            </a:r>
          </a:p>
        </p:txBody>
      </p:sp>
      <p:sp>
        <p:nvSpPr>
          <p:cNvPr id="23" name="Picture Placeholder 22">
            <a:extLst>
              <a:ext uri="{FF2B5EF4-FFF2-40B4-BE49-F238E27FC236}">
                <a16:creationId xmlns:a16="http://schemas.microsoft.com/office/drawing/2014/main" id="{48332430-67A8-4666-80D8-8F30FEE2801A}"/>
              </a:ext>
            </a:extLst>
          </p:cNvPr>
          <p:cNvSpPr>
            <a:spLocks noGrp="1"/>
          </p:cNvSpPr>
          <p:nvPr>
            <p:ph type="pic" sz="quarter" idx="18"/>
          </p:nvPr>
        </p:nvSpPr>
        <p:spPr>
          <a:xfrm>
            <a:off x="11212513" y="5073852"/>
            <a:ext cx="622300" cy="788883"/>
          </a:xfrm>
          <a:prstGeom prst="rect">
            <a:avLst/>
          </a:prstGeom>
        </p:spPr>
        <p:txBody>
          <a:bodyPr/>
          <a:lstStyle/>
          <a:p>
            <a:endParaRPr lang="en-US"/>
          </a:p>
        </p:txBody>
      </p:sp>
      <p:sp>
        <p:nvSpPr>
          <p:cNvPr id="25" name="Text Placeholder 24">
            <a:extLst>
              <a:ext uri="{FF2B5EF4-FFF2-40B4-BE49-F238E27FC236}">
                <a16:creationId xmlns:a16="http://schemas.microsoft.com/office/drawing/2014/main" id="{7E2FA2FA-1D63-4B52-A168-B38F7ECB5E22}"/>
              </a:ext>
            </a:extLst>
          </p:cNvPr>
          <p:cNvSpPr>
            <a:spLocks noGrp="1"/>
          </p:cNvSpPr>
          <p:nvPr>
            <p:ph type="body" sz="quarter" idx="19"/>
          </p:nvPr>
        </p:nvSpPr>
        <p:spPr>
          <a:xfrm>
            <a:off x="346663" y="1800225"/>
            <a:ext cx="6720583" cy="4534587"/>
          </a:xfrm>
          <a:prstGeom prst="rect">
            <a:avLst/>
          </a:prstGeom>
        </p:spPr>
        <p:txBody>
          <a:bodyPr/>
          <a:lstStyle>
            <a:lvl1pPr marL="0" indent="0">
              <a:defRPr lang="en-US" sz="2400" b="1" kern="1200" dirty="0" smtClean="0">
                <a:solidFill>
                  <a:srgbClr val="25408F"/>
                </a:solidFill>
                <a:latin typeface="+mn-lt"/>
                <a:ea typeface="Open Sans" panose="020B0606030504020204" pitchFamily="34" charset="0"/>
                <a:cs typeface="Open Sans" panose="020B0606030504020204" pitchFamily="34" charset="0"/>
              </a:defRPr>
            </a:lvl1pPr>
            <a:lvl2pPr marL="228600" indent="-228600">
              <a:buFont typeface="Arial" panose="020B0604020202020204" pitchFamily="34" charset="0"/>
              <a:buChar char="•"/>
              <a:defRPr sz="2000"/>
            </a:lvl2pPr>
            <a:lvl3pPr marL="395288" indent="-228600">
              <a:defRPr sz="2000"/>
            </a:lvl3pPr>
            <a:lvl4pPr marL="574675" indent="-228600">
              <a:defRPr sz="2000"/>
            </a:lvl4pPr>
            <a:lvl5pPr marL="744538" indent="-228600">
              <a:defRPr sz="20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27" name="Text Placeholder 26">
            <a:extLst>
              <a:ext uri="{FF2B5EF4-FFF2-40B4-BE49-F238E27FC236}">
                <a16:creationId xmlns:a16="http://schemas.microsoft.com/office/drawing/2014/main" id="{80C58466-3661-4EA1-8AA5-791EF0AF4133}"/>
              </a:ext>
            </a:extLst>
          </p:cNvPr>
          <p:cNvSpPr>
            <a:spLocks noGrp="1"/>
          </p:cNvSpPr>
          <p:nvPr>
            <p:ph type="body" sz="quarter" idx="20"/>
          </p:nvPr>
        </p:nvSpPr>
        <p:spPr>
          <a:xfrm>
            <a:off x="525773" y="6492874"/>
            <a:ext cx="6721475" cy="365125"/>
          </a:xfrm>
          <a:prstGeom prst="rect">
            <a:avLst/>
          </a:prstGeom>
        </p:spPr>
        <p:txBody>
          <a:bodyPr anchor="ctr" anchorCtr="0"/>
          <a:lstStyle>
            <a:lvl1pPr marL="4763" indent="-4763">
              <a:defRPr sz="1000"/>
            </a:lvl1pPr>
          </a:lstStyle>
          <a:p>
            <a:pPr lvl="0"/>
            <a:r>
              <a:rPr lang="en-US"/>
              <a:t>Edit Master text styles</a:t>
            </a:r>
          </a:p>
        </p:txBody>
      </p:sp>
    </p:spTree>
    <p:extLst>
      <p:ext uri="{BB962C8B-B14F-4D97-AF65-F5344CB8AC3E}">
        <p14:creationId xmlns:p14="http://schemas.microsoft.com/office/powerpoint/2010/main" val="10894125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A0F2712-F76B-4942-B239-377A891F397C}"/>
              </a:ext>
            </a:extLst>
          </p:cNvPr>
          <p:cNvSpPr>
            <a:spLocks noGrp="1"/>
          </p:cNvSpPr>
          <p:nvPr>
            <p:ph type="sldNum" sz="quarter" idx="10"/>
          </p:nvPr>
        </p:nvSpPr>
        <p:spPr/>
        <p:txBody>
          <a:bodyPr/>
          <a:lstStyle/>
          <a:p>
            <a:fld id="{2C10B610-381F-432D-A853-6CC0B0380E78}" type="slidenum">
              <a:rPr lang="en-US" smtClean="0"/>
              <a:t>‹#›</a:t>
            </a:fld>
            <a:endParaRPr lang="en-US"/>
          </a:p>
        </p:txBody>
      </p:sp>
      <p:pic>
        <p:nvPicPr>
          <p:cNvPr id="4" name="Picture 3">
            <a:extLst>
              <a:ext uri="{FF2B5EF4-FFF2-40B4-BE49-F238E27FC236}">
                <a16:creationId xmlns:a16="http://schemas.microsoft.com/office/drawing/2014/main" id="{8915704E-8E13-4BD3-ADC8-4BBA8498863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 b="-25233"/>
          <a:stretch/>
        </p:blipFill>
        <p:spPr>
          <a:xfrm>
            <a:off x="0" y="-6837"/>
            <a:ext cx="12192000" cy="1908550"/>
          </a:xfrm>
          <a:prstGeom prst="rect">
            <a:avLst/>
          </a:prstGeom>
          <a:solidFill>
            <a:srgbClr val="25408F"/>
          </a:solidFill>
        </p:spPr>
      </p:pic>
      <p:sp>
        <p:nvSpPr>
          <p:cNvPr id="6" name="TextBox 5">
            <a:extLst>
              <a:ext uri="{FF2B5EF4-FFF2-40B4-BE49-F238E27FC236}">
                <a16:creationId xmlns:a16="http://schemas.microsoft.com/office/drawing/2014/main" id="{EBBD39C6-6DEF-48F0-B407-82312D80DFBF}"/>
              </a:ext>
            </a:extLst>
          </p:cNvPr>
          <p:cNvSpPr txBox="1"/>
          <p:nvPr userDrawn="1"/>
        </p:nvSpPr>
        <p:spPr>
          <a:xfrm>
            <a:off x="1325077" y="3919406"/>
            <a:ext cx="3610056" cy="752257"/>
          </a:xfrm>
          <a:prstGeom prst="rect">
            <a:avLst/>
          </a:prstGeom>
          <a:noFill/>
        </p:spPr>
        <p:txBody>
          <a:bodyPr wrap="square" rtlCol="0">
            <a:spAutoFit/>
          </a:bodyPr>
          <a:lstStyle/>
          <a:p>
            <a:pPr>
              <a:lnSpc>
                <a:spcPct val="150000"/>
              </a:lnSpc>
              <a:buClr>
                <a:srgbClr val="7ABF35"/>
              </a:buClr>
            </a:pPr>
            <a:r>
              <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www.pcori.org</a:t>
            </a:r>
          </a:p>
        </p:txBody>
      </p:sp>
      <p:sp>
        <p:nvSpPr>
          <p:cNvPr id="7" name="TextBox 6">
            <a:extLst>
              <a:ext uri="{FF2B5EF4-FFF2-40B4-BE49-F238E27FC236}">
                <a16:creationId xmlns:a16="http://schemas.microsoft.com/office/drawing/2014/main" id="{8D9D5F17-4320-4450-8F3A-E653C48729B6}"/>
              </a:ext>
            </a:extLst>
          </p:cNvPr>
          <p:cNvSpPr txBox="1"/>
          <p:nvPr userDrawn="1"/>
        </p:nvSpPr>
        <p:spPr>
          <a:xfrm>
            <a:off x="7143067" y="2380197"/>
            <a:ext cx="3610056" cy="3046988"/>
          </a:xfrm>
          <a:prstGeom prst="rect">
            <a:avLst/>
          </a:prstGeom>
          <a:noFill/>
        </p:spPr>
        <p:txBody>
          <a:bodyPr wrap="square" rtlCol="0">
            <a:spAutoFit/>
          </a:bodyPr>
          <a:lstStyle/>
          <a:p>
            <a:pPr>
              <a:lnSpc>
                <a:spcPct val="150000"/>
              </a:lnSpc>
              <a:buClr>
                <a:srgbClr val="7ABF35"/>
              </a:buClr>
            </a:pPr>
            <a:r>
              <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@pcori</a:t>
            </a:r>
          </a:p>
          <a:p>
            <a:pPr>
              <a:lnSpc>
                <a:spcPct val="150000"/>
              </a:lnSpc>
              <a:buClr>
                <a:srgbClr val="7ABF35"/>
              </a:buClr>
            </a:pPr>
            <a:r>
              <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a:t>
            </a:r>
            <a:r>
              <a:rPr lang="en-US" sz="3200" err="1">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PCORInstitute</a:t>
            </a:r>
            <a:endPar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ct val="150000"/>
              </a:lnSpc>
              <a:buClr>
                <a:srgbClr val="7ABF35"/>
              </a:buClr>
            </a:pPr>
            <a:r>
              <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PCORI</a:t>
            </a:r>
          </a:p>
          <a:p>
            <a:pPr>
              <a:lnSpc>
                <a:spcPct val="150000"/>
              </a:lnSpc>
              <a:buClr>
                <a:srgbClr val="7ABF35"/>
              </a:buClr>
            </a:pPr>
            <a:r>
              <a:rPr lang="en-US" sz="3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/pcori</a:t>
            </a:r>
          </a:p>
        </p:txBody>
      </p:sp>
      <p:cxnSp>
        <p:nvCxnSpPr>
          <p:cNvPr id="15" name="Straight Connector 14">
            <a:extLst>
              <a:ext uri="{FF2B5EF4-FFF2-40B4-BE49-F238E27FC236}">
                <a16:creationId xmlns:a16="http://schemas.microsoft.com/office/drawing/2014/main" id="{237CE808-C187-447A-B2D9-BC0BB802D0D4}"/>
              </a:ext>
            </a:extLst>
          </p:cNvPr>
          <p:cNvCxnSpPr>
            <a:cxnSpLocks/>
          </p:cNvCxnSpPr>
          <p:nvPr userDrawn="1"/>
        </p:nvCxnSpPr>
        <p:spPr>
          <a:xfrm>
            <a:off x="-35886" y="190171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7" name="Text Placeholder 16">
            <a:extLst>
              <a:ext uri="{FF2B5EF4-FFF2-40B4-BE49-F238E27FC236}">
                <a16:creationId xmlns:a16="http://schemas.microsoft.com/office/drawing/2014/main" id="{AFBC197C-F423-43E6-B1E1-59DCC398C66C}"/>
              </a:ext>
            </a:extLst>
          </p:cNvPr>
          <p:cNvSpPr>
            <a:spLocks noGrp="1"/>
          </p:cNvSpPr>
          <p:nvPr>
            <p:ph type="body" sz="quarter" idx="11" hasCustomPrompt="1"/>
          </p:nvPr>
        </p:nvSpPr>
        <p:spPr>
          <a:xfrm>
            <a:off x="1277937" y="2608263"/>
            <a:ext cx="4618037" cy="601531"/>
          </a:xfrm>
          <a:prstGeom prst="rect">
            <a:avLst/>
          </a:prstGeom>
        </p:spPr>
        <p:txBody>
          <a:bodyPr/>
          <a:lstStyle>
            <a:lvl1pPr marL="0" indent="0" algn="l">
              <a:defRPr lang="en-US" sz="3200" kern="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202.XXX.XXXX</a:t>
            </a:r>
          </a:p>
        </p:txBody>
      </p:sp>
      <p:sp>
        <p:nvSpPr>
          <p:cNvPr id="18" name="Text Placeholder 16">
            <a:extLst>
              <a:ext uri="{FF2B5EF4-FFF2-40B4-BE49-F238E27FC236}">
                <a16:creationId xmlns:a16="http://schemas.microsoft.com/office/drawing/2014/main" id="{20D9D7CF-4D50-4F6B-9BDD-E3AD7F8898AC}"/>
              </a:ext>
            </a:extLst>
          </p:cNvPr>
          <p:cNvSpPr>
            <a:spLocks noGrp="1"/>
          </p:cNvSpPr>
          <p:nvPr>
            <p:ph type="body" sz="quarter" idx="12" hasCustomPrompt="1"/>
          </p:nvPr>
        </p:nvSpPr>
        <p:spPr>
          <a:xfrm>
            <a:off x="1277936" y="3382321"/>
            <a:ext cx="4618037" cy="601531"/>
          </a:xfrm>
          <a:prstGeom prst="rect">
            <a:avLst/>
          </a:prstGeom>
        </p:spPr>
        <p:txBody>
          <a:bodyPr/>
          <a:lstStyle>
            <a:lvl1pPr marL="0" indent="0" algn="l">
              <a:defRPr lang="en-US" sz="3200" kern="1200" dirty="0" smtClean="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pPr lvl="0"/>
            <a:r>
              <a:rPr lang="en-US"/>
              <a:t>XXXXX@pcori.org</a:t>
            </a:r>
          </a:p>
        </p:txBody>
      </p:sp>
      <p:pic>
        <p:nvPicPr>
          <p:cNvPr id="20" name="Picture 19">
            <a:extLst>
              <a:ext uri="{FF2B5EF4-FFF2-40B4-BE49-F238E27FC236}">
                <a16:creationId xmlns:a16="http://schemas.microsoft.com/office/drawing/2014/main" id="{301666E3-887F-454C-87ED-0F38DB6407E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5150" y="4769639"/>
            <a:ext cx="600929" cy="598071"/>
          </a:xfrm>
          <a:prstGeom prst="rect">
            <a:avLst/>
          </a:prstGeom>
        </p:spPr>
      </p:pic>
      <p:pic>
        <p:nvPicPr>
          <p:cNvPr id="21" name="Picture 20">
            <a:extLst>
              <a:ext uri="{FF2B5EF4-FFF2-40B4-BE49-F238E27FC236}">
                <a16:creationId xmlns:a16="http://schemas.microsoft.com/office/drawing/2014/main" id="{2D71E7C0-B187-4F80-96DA-D8AABFCE789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464158" y="3286288"/>
            <a:ext cx="586017" cy="593718"/>
          </a:xfrm>
          <a:prstGeom prst="rect">
            <a:avLst/>
          </a:prstGeom>
        </p:spPr>
      </p:pic>
      <p:pic>
        <p:nvPicPr>
          <p:cNvPr id="22" name="Picture 21">
            <a:extLst>
              <a:ext uri="{FF2B5EF4-FFF2-40B4-BE49-F238E27FC236}">
                <a16:creationId xmlns:a16="http://schemas.microsoft.com/office/drawing/2014/main" id="{BC02CCD0-A5B8-49DD-A306-DC7FD9ECA004}"/>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5150" y="4015595"/>
            <a:ext cx="592408" cy="598071"/>
          </a:xfrm>
          <a:prstGeom prst="rect">
            <a:avLst/>
          </a:prstGeom>
        </p:spPr>
      </p:pic>
      <p:pic>
        <p:nvPicPr>
          <p:cNvPr id="23" name="Picture 22">
            <a:extLst>
              <a:ext uri="{FF2B5EF4-FFF2-40B4-BE49-F238E27FC236}">
                <a16:creationId xmlns:a16="http://schemas.microsoft.com/office/drawing/2014/main" id="{3E7D24D9-5CCD-4389-8CF9-0A984C54917F}"/>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454237" y="2526284"/>
            <a:ext cx="611842" cy="616916"/>
          </a:xfrm>
          <a:prstGeom prst="rect">
            <a:avLst/>
          </a:prstGeom>
        </p:spPr>
      </p:pic>
      <p:pic>
        <p:nvPicPr>
          <p:cNvPr id="24" name="Picture 23">
            <a:extLst>
              <a:ext uri="{FF2B5EF4-FFF2-40B4-BE49-F238E27FC236}">
                <a16:creationId xmlns:a16="http://schemas.microsoft.com/office/drawing/2014/main" id="{6D6ACBCF-D57E-40A2-ACBD-0DF8910DDA43}"/>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07908" y="4102929"/>
            <a:ext cx="605212" cy="622964"/>
          </a:xfrm>
          <a:prstGeom prst="rect">
            <a:avLst/>
          </a:prstGeom>
        </p:spPr>
      </p:pic>
      <p:pic>
        <p:nvPicPr>
          <p:cNvPr id="25" name="Picture 24">
            <a:extLst>
              <a:ext uri="{FF2B5EF4-FFF2-40B4-BE49-F238E27FC236}">
                <a16:creationId xmlns:a16="http://schemas.microsoft.com/office/drawing/2014/main" id="{70BB401D-0842-4617-9AD3-32C44626355B}"/>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594297" y="2545629"/>
            <a:ext cx="611440" cy="616916"/>
          </a:xfrm>
          <a:prstGeom prst="rect">
            <a:avLst/>
          </a:prstGeom>
        </p:spPr>
      </p:pic>
      <p:pic>
        <p:nvPicPr>
          <p:cNvPr id="26" name="Picture 25">
            <a:extLst>
              <a:ext uri="{FF2B5EF4-FFF2-40B4-BE49-F238E27FC236}">
                <a16:creationId xmlns:a16="http://schemas.microsoft.com/office/drawing/2014/main" id="{B6E3633E-5B12-462D-8AFA-83D249710717}"/>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596890" y="3330919"/>
            <a:ext cx="608847" cy="598071"/>
          </a:xfrm>
          <a:prstGeom prst="rect">
            <a:avLst/>
          </a:prstGeom>
        </p:spPr>
      </p:pic>
      <p:sp>
        <p:nvSpPr>
          <p:cNvPr id="2" name="Rectangle 1">
            <a:extLst>
              <a:ext uri="{FF2B5EF4-FFF2-40B4-BE49-F238E27FC236}">
                <a16:creationId xmlns:a16="http://schemas.microsoft.com/office/drawing/2014/main" id="{0AFDECEE-D676-4B27-AAE7-7F6D49727630}"/>
              </a:ext>
            </a:extLst>
          </p:cNvPr>
          <p:cNvSpPr/>
          <p:nvPr userDrawn="1"/>
        </p:nvSpPr>
        <p:spPr>
          <a:xfrm>
            <a:off x="519795" y="934488"/>
            <a:ext cx="6417141" cy="923330"/>
          </a:xfrm>
          <a:prstGeom prst="rect">
            <a:avLst/>
          </a:prstGeom>
        </p:spPr>
        <p:txBody>
          <a:bodyPr wrap="none">
            <a:spAutoFit/>
          </a:bodyPr>
          <a:lstStyle/>
          <a:p>
            <a:r>
              <a:rPr lang="en-US" sz="540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Contact Information</a:t>
            </a:r>
            <a:endParaRPr lang="en-US" sz="5400"/>
          </a:p>
        </p:txBody>
      </p:sp>
      <p:sp>
        <p:nvSpPr>
          <p:cNvPr id="10" name="Text Placeholder 9">
            <a:extLst>
              <a:ext uri="{FF2B5EF4-FFF2-40B4-BE49-F238E27FC236}">
                <a16:creationId xmlns:a16="http://schemas.microsoft.com/office/drawing/2014/main" id="{BC8D6E94-8144-4C61-B301-6AB057B3FB59}"/>
              </a:ext>
            </a:extLst>
          </p:cNvPr>
          <p:cNvSpPr>
            <a:spLocks noGrp="1"/>
          </p:cNvSpPr>
          <p:nvPr>
            <p:ph type="body" sz="quarter" idx="13" hasCustomPrompt="1"/>
          </p:nvPr>
        </p:nvSpPr>
        <p:spPr>
          <a:xfrm>
            <a:off x="519795" y="1945608"/>
            <a:ext cx="9670807" cy="618759"/>
          </a:xfrm>
          <a:prstGeom prst="rect">
            <a:avLst/>
          </a:prstGeom>
        </p:spPr>
        <p:txBody>
          <a:bodyPr anchor="ctr" anchorCtr="0"/>
          <a:lstStyle>
            <a:lvl1pPr marL="0" indent="0">
              <a:defRPr b="0">
                <a:solidFill>
                  <a:schemeClr val="tx1">
                    <a:lumMod val="75000"/>
                    <a:lumOff val="25000"/>
                  </a:schemeClr>
                </a:solidFill>
              </a:defRPr>
            </a:lvl1pPr>
          </a:lstStyle>
          <a:p>
            <a:pPr lvl="0"/>
            <a:r>
              <a:rPr lang="en-US"/>
              <a:t>Name and comma in bold, Job title in regular</a:t>
            </a:r>
          </a:p>
        </p:txBody>
      </p:sp>
    </p:spTree>
    <p:extLst>
      <p:ext uri="{BB962C8B-B14F-4D97-AF65-F5344CB8AC3E}">
        <p14:creationId xmlns:p14="http://schemas.microsoft.com/office/powerpoint/2010/main" val="26702026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070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hoto Slant 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D71CE6C-A881-4653-9779-88FDF0FA3D5D}"/>
              </a:ext>
            </a:extLst>
          </p:cNvPr>
          <p:cNvSpPr>
            <a:spLocks noGrp="1"/>
          </p:cNvSpPr>
          <p:nvPr>
            <p:ph type="pic" sz="quarter" idx="10"/>
          </p:nvPr>
        </p:nvSpPr>
        <p:spPr>
          <a:xfrm>
            <a:off x="4739813" y="-126484"/>
            <a:ext cx="7597086" cy="7107807"/>
          </a:xfrm>
          <a:custGeom>
            <a:avLst/>
            <a:gdLst>
              <a:gd name="connsiteX0" fmla="*/ 0 w 9655175"/>
              <a:gd name="connsiteY0" fmla="*/ 0 h 6869113"/>
              <a:gd name="connsiteX1" fmla="*/ 9655175 w 9655175"/>
              <a:gd name="connsiteY1" fmla="*/ 0 h 6869113"/>
              <a:gd name="connsiteX2" fmla="*/ 9655175 w 9655175"/>
              <a:gd name="connsiteY2" fmla="*/ 6869113 h 6869113"/>
              <a:gd name="connsiteX3" fmla="*/ 0 w 9655175"/>
              <a:gd name="connsiteY3" fmla="*/ 6869113 h 6869113"/>
              <a:gd name="connsiteX4" fmla="*/ 0 w 9655175"/>
              <a:gd name="connsiteY4" fmla="*/ 0 h 6869113"/>
              <a:gd name="connsiteX0" fmla="*/ 4954137 w 9655175"/>
              <a:gd name="connsiteY0" fmla="*/ 0 h 6882761"/>
              <a:gd name="connsiteX1" fmla="*/ 9655175 w 9655175"/>
              <a:gd name="connsiteY1" fmla="*/ 13648 h 6882761"/>
              <a:gd name="connsiteX2" fmla="*/ 9655175 w 9655175"/>
              <a:gd name="connsiteY2" fmla="*/ 6882761 h 6882761"/>
              <a:gd name="connsiteX3" fmla="*/ 0 w 9655175"/>
              <a:gd name="connsiteY3" fmla="*/ 6882761 h 6882761"/>
              <a:gd name="connsiteX4" fmla="*/ 4954137 w 9655175"/>
              <a:gd name="connsiteY4" fmla="*/ 0 h 6882761"/>
              <a:gd name="connsiteX0" fmla="*/ 2811439 w 7512477"/>
              <a:gd name="connsiteY0" fmla="*/ 0 h 6896409"/>
              <a:gd name="connsiteX1" fmla="*/ 7512477 w 7512477"/>
              <a:gd name="connsiteY1" fmla="*/ 13648 h 6896409"/>
              <a:gd name="connsiteX2" fmla="*/ 7512477 w 7512477"/>
              <a:gd name="connsiteY2" fmla="*/ 6882761 h 6896409"/>
              <a:gd name="connsiteX3" fmla="*/ 0 w 7512477"/>
              <a:gd name="connsiteY3" fmla="*/ 6896409 h 6896409"/>
              <a:gd name="connsiteX4" fmla="*/ 2811439 w 7512477"/>
              <a:gd name="connsiteY4" fmla="*/ 0 h 6896409"/>
              <a:gd name="connsiteX0" fmla="*/ 2852382 w 7512477"/>
              <a:gd name="connsiteY0" fmla="*/ 0 h 6882762"/>
              <a:gd name="connsiteX1" fmla="*/ 7512477 w 7512477"/>
              <a:gd name="connsiteY1" fmla="*/ 1 h 6882762"/>
              <a:gd name="connsiteX2" fmla="*/ 7512477 w 7512477"/>
              <a:gd name="connsiteY2" fmla="*/ 6869114 h 6882762"/>
              <a:gd name="connsiteX3" fmla="*/ 0 w 7512477"/>
              <a:gd name="connsiteY3" fmla="*/ 6882762 h 6882762"/>
              <a:gd name="connsiteX4" fmla="*/ 2852382 w 7512477"/>
              <a:gd name="connsiteY4" fmla="*/ 0 h 6882762"/>
              <a:gd name="connsiteX0" fmla="*/ 2784143 w 7444238"/>
              <a:gd name="connsiteY0" fmla="*/ 0 h 6923705"/>
              <a:gd name="connsiteX1" fmla="*/ 7444238 w 7444238"/>
              <a:gd name="connsiteY1" fmla="*/ 1 h 6923705"/>
              <a:gd name="connsiteX2" fmla="*/ 7444238 w 7444238"/>
              <a:gd name="connsiteY2" fmla="*/ 6869114 h 6923705"/>
              <a:gd name="connsiteX3" fmla="*/ 0 w 7444238"/>
              <a:gd name="connsiteY3" fmla="*/ 6923705 h 6923705"/>
              <a:gd name="connsiteX4" fmla="*/ 2784143 w 7444238"/>
              <a:gd name="connsiteY4" fmla="*/ 0 h 6923705"/>
              <a:gd name="connsiteX0" fmla="*/ 2797791 w 7444238"/>
              <a:gd name="connsiteY0" fmla="*/ 0 h 6951000"/>
              <a:gd name="connsiteX1" fmla="*/ 7444238 w 7444238"/>
              <a:gd name="connsiteY1" fmla="*/ 27296 h 6951000"/>
              <a:gd name="connsiteX2" fmla="*/ 7444238 w 7444238"/>
              <a:gd name="connsiteY2" fmla="*/ 6896409 h 6951000"/>
              <a:gd name="connsiteX3" fmla="*/ 0 w 7444238"/>
              <a:gd name="connsiteY3" fmla="*/ 6951000 h 6951000"/>
              <a:gd name="connsiteX4" fmla="*/ 2797791 w 7444238"/>
              <a:gd name="connsiteY4" fmla="*/ 0 h 6951000"/>
              <a:gd name="connsiteX0" fmla="*/ 2797791 w 7471533"/>
              <a:gd name="connsiteY0" fmla="*/ 13648 h 6964648"/>
              <a:gd name="connsiteX1" fmla="*/ 7471533 w 7471533"/>
              <a:gd name="connsiteY1" fmla="*/ 0 h 6964648"/>
              <a:gd name="connsiteX2" fmla="*/ 7444238 w 7471533"/>
              <a:gd name="connsiteY2" fmla="*/ 6910057 h 6964648"/>
              <a:gd name="connsiteX3" fmla="*/ 0 w 7471533"/>
              <a:gd name="connsiteY3" fmla="*/ 6964648 h 6964648"/>
              <a:gd name="connsiteX4" fmla="*/ 2797791 w 7471533"/>
              <a:gd name="connsiteY4" fmla="*/ 13648 h 6964648"/>
              <a:gd name="connsiteX0" fmla="*/ 2797791 w 7471533"/>
              <a:gd name="connsiteY0" fmla="*/ 13648 h 6964648"/>
              <a:gd name="connsiteX1" fmla="*/ 7471533 w 7471533"/>
              <a:gd name="connsiteY1" fmla="*/ 0 h 6964648"/>
              <a:gd name="connsiteX2" fmla="*/ 7444238 w 7471533"/>
              <a:gd name="connsiteY2" fmla="*/ 6951000 h 6964648"/>
              <a:gd name="connsiteX3" fmla="*/ 0 w 7471533"/>
              <a:gd name="connsiteY3" fmla="*/ 6964648 h 6964648"/>
              <a:gd name="connsiteX4" fmla="*/ 2797791 w 7471533"/>
              <a:gd name="connsiteY4" fmla="*/ 13648 h 6964648"/>
              <a:gd name="connsiteX0" fmla="*/ 2784143 w 7457885"/>
              <a:gd name="connsiteY0" fmla="*/ 13648 h 6964648"/>
              <a:gd name="connsiteX1" fmla="*/ 7457885 w 7457885"/>
              <a:gd name="connsiteY1" fmla="*/ 0 h 6964648"/>
              <a:gd name="connsiteX2" fmla="*/ 7430590 w 7457885"/>
              <a:gd name="connsiteY2" fmla="*/ 6951000 h 6964648"/>
              <a:gd name="connsiteX3" fmla="*/ 0 w 7457885"/>
              <a:gd name="connsiteY3" fmla="*/ 6964648 h 6964648"/>
              <a:gd name="connsiteX4" fmla="*/ 2784143 w 7457885"/>
              <a:gd name="connsiteY4" fmla="*/ 13648 h 6964648"/>
              <a:gd name="connsiteX0" fmla="*/ 2797791 w 7471533"/>
              <a:gd name="connsiteY0" fmla="*/ 13648 h 6991943"/>
              <a:gd name="connsiteX1" fmla="*/ 7471533 w 7471533"/>
              <a:gd name="connsiteY1" fmla="*/ 0 h 6991943"/>
              <a:gd name="connsiteX2" fmla="*/ 7444238 w 7471533"/>
              <a:gd name="connsiteY2" fmla="*/ 6951000 h 6991943"/>
              <a:gd name="connsiteX3" fmla="*/ 0 w 7471533"/>
              <a:gd name="connsiteY3" fmla="*/ 6991943 h 6991943"/>
              <a:gd name="connsiteX4" fmla="*/ 2797791 w 7471533"/>
              <a:gd name="connsiteY4" fmla="*/ 13648 h 6991943"/>
              <a:gd name="connsiteX0" fmla="*/ 2797791 w 7471533"/>
              <a:gd name="connsiteY0" fmla="*/ 13648 h 6951000"/>
              <a:gd name="connsiteX1" fmla="*/ 7471533 w 7471533"/>
              <a:gd name="connsiteY1" fmla="*/ 0 h 6951000"/>
              <a:gd name="connsiteX2" fmla="*/ 7444238 w 7471533"/>
              <a:gd name="connsiteY2" fmla="*/ 6951000 h 6951000"/>
              <a:gd name="connsiteX3" fmla="*/ 0 w 7471533"/>
              <a:gd name="connsiteY3" fmla="*/ 6951000 h 6951000"/>
              <a:gd name="connsiteX4" fmla="*/ 2797791 w 7471533"/>
              <a:gd name="connsiteY4" fmla="*/ 13648 h 6951000"/>
              <a:gd name="connsiteX0" fmla="*/ 2805743 w 7479485"/>
              <a:gd name="connsiteY0" fmla="*/ 13648 h 6958951"/>
              <a:gd name="connsiteX1" fmla="*/ 7479485 w 7479485"/>
              <a:gd name="connsiteY1" fmla="*/ 0 h 6958951"/>
              <a:gd name="connsiteX2" fmla="*/ 7452190 w 7479485"/>
              <a:gd name="connsiteY2" fmla="*/ 6951000 h 6958951"/>
              <a:gd name="connsiteX3" fmla="*/ 0 w 7479485"/>
              <a:gd name="connsiteY3" fmla="*/ 6958951 h 6958951"/>
              <a:gd name="connsiteX4" fmla="*/ 2805743 w 7479485"/>
              <a:gd name="connsiteY4" fmla="*/ 13648 h 6958951"/>
              <a:gd name="connsiteX0" fmla="*/ 2816376 w 7490118"/>
              <a:gd name="connsiteY0" fmla="*/ 13648 h 6980216"/>
              <a:gd name="connsiteX1" fmla="*/ 7490118 w 7490118"/>
              <a:gd name="connsiteY1" fmla="*/ 0 h 6980216"/>
              <a:gd name="connsiteX2" fmla="*/ 7462823 w 7490118"/>
              <a:gd name="connsiteY2" fmla="*/ 6951000 h 6980216"/>
              <a:gd name="connsiteX3" fmla="*/ 0 w 7490118"/>
              <a:gd name="connsiteY3" fmla="*/ 6980216 h 6980216"/>
              <a:gd name="connsiteX4" fmla="*/ 2816376 w 7490118"/>
              <a:gd name="connsiteY4" fmla="*/ 13648 h 6980216"/>
              <a:gd name="connsiteX0" fmla="*/ 2816376 w 7505353"/>
              <a:gd name="connsiteY0" fmla="*/ 13648 h 6980216"/>
              <a:gd name="connsiteX1" fmla="*/ 7490118 w 7505353"/>
              <a:gd name="connsiteY1" fmla="*/ 0 h 6980216"/>
              <a:gd name="connsiteX2" fmla="*/ 7505353 w 7505353"/>
              <a:gd name="connsiteY2" fmla="*/ 6961633 h 6980216"/>
              <a:gd name="connsiteX3" fmla="*/ 0 w 7505353"/>
              <a:gd name="connsiteY3" fmla="*/ 6980216 h 6980216"/>
              <a:gd name="connsiteX4" fmla="*/ 2816376 w 7505353"/>
              <a:gd name="connsiteY4" fmla="*/ 13648 h 6980216"/>
              <a:gd name="connsiteX0" fmla="*/ 2795111 w 7484088"/>
              <a:gd name="connsiteY0" fmla="*/ 13648 h 6969584"/>
              <a:gd name="connsiteX1" fmla="*/ 7468853 w 7484088"/>
              <a:gd name="connsiteY1" fmla="*/ 0 h 6969584"/>
              <a:gd name="connsiteX2" fmla="*/ 7484088 w 7484088"/>
              <a:gd name="connsiteY2" fmla="*/ 6961633 h 6969584"/>
              <a:gd name="connsiteX3" fmla="*/ 0 w 7484088"/>
              <a:gd name="connsiteY3" fmla="*/ 6969584 h 6969584"/>
              <a:gd name="connsiteX4" fmla="*/ 2795111 w 7484088"/>
              <a:gd name="connsiteY4" fmla="*/ 13648 h 6969584"/>
              <a:gd name="connsiteX0" fmla="*/ 2752581 w 7484088"/>
              <a:gd name="connsiteY0" fmla="*/ 0 h 6977201"/>
              <a:gd name="connsiteX1" fmla="*/ 7468853 w 7484088"/>
              <a:gd name="connsiteY1" fmla="*/ 7617 h 6977201"/>
              <a:gd name="connsiteX2" fmla="*/ 7484088 w 7484088"/>
              <a:gd name="connsiteY2" fmla="*/ 6969250 h 6977201"/>
              <a:gd name="connsiteX3" fmla="*/ 0 w 7484088"/>
              <a:gd name="connsiteY3" fmla="*/ 6977201 h 6977201"/>
              <a:gd name="connsiteX4" fmla="*/ 2752581 w 7484088"/>
              <a:gd name="connsiteY4" fmla="*/ 0 h 6977201"/>
              <a:gd name="connsiteX0" fmla="*/ 2784479 w 7484088"/>
              <a:gd name="connsiteY0" fmla="*/ 0 h 6977201"/>
              <a:gd name="connsiteX1" fmla="*/ 7468853 w 7484088"/>
              <a:gd name="connsiteY1" fmla="*/ 7617 h 6977201"/>
              <a:gd name="connsiteX2" fmla="*/ 7484088 w 7484088"/>
              <a:gd name="connsiteY2" fmla="*/ 6969250 h 6977201"/>
              <a:gd name="connsiteX3" fmla="*/ 0 w 7484088"/>
              <a:gd name="connsiteY3" fmla="*/ 6977201 h 6977201"/>
              <a:gd name="connsiteX4" fmla="*/ 2784479 w 7484088"/>
              <a:gd name="connsiteY4" fmla="*/ 0 h 6977201"/>
              <a:gd name="connsiteX0" fmla="*/ 2784479 w 7511857"/>
              <a:gd name="connsiteY0" fmla="*/ 66811 h 7044012"/>
              <a:gd name="connsiteX1" fmla="*/ 7511383 w 7511857"/>
              <a:gd name="connsiteY1" fmla="*/ 0 h 7044012"/>
              <a:gd name="connsiteX2" fmla="*/ 7484088 w 7511857"/>
              <a:gd name="connsiteY2" fmla="*/ 7036061 h 7044012"/>
              <a:gd name="connsiteX3" fmla="*/ 0 w 7511857"/>
              <a:gd name="connsiteY3" fmla="*/ 7044012 h 7044012"/>
              <a:gd name="connsiteX4" fmla="*/ 2784479 w 7511857"/>
              <a:gd name="connsiteY4" fmla="*/ 66811 h 7044012"/>
              <a:gd name="connsiteX0" fmla="*/ 2816377 w 7511857"/>
              <a:gd name="connsiteY0" fmla="*/ 24281 h 7044012"/>
              <a:gd name="connsiteX1" fmla="*/ 7511383 w 7511857"/>
              <a:gd name="connsiteY1" fmla="*/ 0 h 7044012"/>
              <a:gd name="connsiteX2" fmla="*/ 7484088 w 7511857"/>
              <a:gd name="connsiteY2" fmla="*/ 7036061 h 7044012"/>
              <a:gd name="connsiteX3" fmla="*/ 0 w 7511857"/>
              <a:gd name="connsiteY3" fmla="*/ 7044012 h 7044012"/>
              <a:gd name="connsiteX4" fmla="*/ 2816377 w 7511857"/>
              <a:gd name="connsiteY4" fmla="*/ 24281 h 7044012"/>
              <a:gd name="connsiteX0" fmla="*/ 2816377 w 7511857"/>
              <a:gd name="connsiteY0" fmla="*/ 66812 h 7044012"/>
              <a:gd name="connsiteX1" fmla="*/ 7511383 w 7511857"/>
              <a:gd name="connsiteY1" fmla="*/ 0 h 7044012"/>
              <a:gd name="connsiteX2" fmla="*/ 7484088 w 7511857"/>
              <a:gd name="connsiteY2" fmla="*/ 7036061 h 7044012"/>
              <a:gd name="connsiteX3" fmla="*/ 0 w 7511857"/>
              <a:gd name="connsiteY3" fmla="*/ 7044012 h 7044012"/>
              <a:gd name="connsiteX4" fmla="*/ 2816377 w 7511857"/>
              <a:gd name="connsiteY4" fmla="*/ 66812 h 7044012"/>
              <a:gd name="connsiteX0" fmla="*/ 2858907 w 7511857"/>
              <a:gd name="connsiteY0" fmla="*/ 3017 h 7044012"/>
              <a:gd name="connsiteX1" fmla="*/ 7511383 w 7511857"/>
              <a:gd name="connsiteY1" fmla="*/ 0 h 7044012"/>
              <a:gd name="connsiteX2" fmla="*/ 7484088 w 7511857"/>
              <a:gd name="connsiteY2" fmla="*/ 7036061 h 7044012"/>
              <a:gd name="connsiteX3" fmla="*/ 0 w 7511857"/>
              <a:gd name="connsiteY3" fmla="*/ 7044012 h 7044012"/>
              <a:gd name="connsiteX4" fmla="*/ 2858907 w 7511857"/>
              <a:gd name="connsiteY4" fmla="*/ 3017 h 7044012"/>
              <a:gd name="connsiteX0" fmla="*/ 2869539 w 7522489"/>
              <a:gd name="connsiteY0" fmla="*/ 3017 h 7107807"/>
              <a:gd name="connsiteX1" fmla="*/ 7522015 w 7522489"/>
              <a:gd name="connsiteY1" fmla="*/ 0 h 7107807"/>
              <a:gd name="connsiteX2" fmla="*/ 7494720 w 7522489"/>
              <a:gd name="connsiteY2" fmla="*/ 7036061 h 7107807"/>
              <a:gd name="connsiteX3" fmla="*/ 0 w 7522489"/>
              <a:gd name="connsiteY3" fmla="*/ 7107807 h 7107807"/>
              <a:gd name="connsiteX4" fmla="*/ 2869539 w 7522489"/>
              <a:gd name="connsiteY4" fmla="*/ 3017 h 7107807"/>
              <a:gd name="connsiteX0" fmla="*/ 2869539 w 7547883"/>
              <a:gd name="connsiteY0" fmla="*/ 3017 h 7107807"/>
              <a:gd name="connsiteX1" fmla="*/ 7522015 w 7547883"/>
              <a:gd name="connsiteY1" fmla="*/ 0 h 7107807"/>
              <a:gd name="connsiteX2" fmla="*/ 7547883 w 7547883"/>
              <a:gd name="connsiteY2" fmla="*/ 7099857 h 7107807"/>
              <a:gd name="connsiteX3" fmla="*/ 0 w 7547883"/>
              <a:gd name="connsiteY3" fmla="*/ 7107807 h 7107807"/>
              <a:gd name="connsiteX4" fmla="*/ 2869539 w 7547883"/>
              <a:gd name="connsiteY4" fmla="*/ 3017 h 7107807"/>
              <a:gd name="connsiteX0" fmla="*/ 2869539 w 7554912"/>
              <a:gd name="connsiteY0" fmla="*/ 3017 h 7107807"/>
              <a:gd name="connsiteX1" fmla="*/ 7553913 w 7554912"/>
              <a:gd name="connsiteY1" fmla="*/ 0 h 7107807"/>
              <a:gd name="connsiteX2" fmla="*/ 7547883 w 7554912"/>
              <a:gd name="connsiteY2" fmla="*/ 7099857 h 7107807"/>
              <a:gd name="connsiteX3" fmla="*/ 0 w 7554912"/>
              <a:gd name="connsiteY3" fmla="*/ 7107807 h 7107807"/>
              <a:gd name="connsiteX4" fmla="*/ 2869539 w 7554912"/>
              <a:gd name="connsiteY4" fmla="*/ 3017 h 7107807"/>
              <a:gd name="connsiteX0" fmla="*/ 2869539 w 7596754"/>
              <a:gd name="connsiteY0" fmla="*/ 3017 h 7107807"/>
              <a:gd name="connsiteX1" fmla="*/ 7596443 w 7596754"/>
              <a:gd name="connsiteY1" fmla="*/ 0 h 7107807"/>
              <a:gd name="connsiteX2" fmla="*/ 7547883 w 7596754"/>
              <a:gd name="connsiteY2" fmla="*/ 7099857 h 7107807"/>
              <a:gd name="connsiteX3" fmla="*/ 0 w 7596754"/>
              <a:gd name="connsiteY3" fmla="*/ 7107807 h 7107807"/>
              <a:gd name="connsiteX4" fmla="*/ 2869539 w 7596754"/>
              <a:gd name="connsiteY4" fmla="*/ 3017 h 7107807"/>
              <a:gd name="connsiteX0" fmla="*/ 2869539 w 7597086"/>
              <a:gd name="connsiteY0" fmla="*/ 3017 h 7107807"/>
              <a:gd name="connsiteX1" fmla="*/ 7596443 w 7597086"/>
              <a:gd name="connsiteY1" fmla="*/ 0 h 7107807"/>
              <a:gd name="connsiteX2" fmla="*/ 7579781 w 7597086"/>
              <a:gd name="connsiteY2" fmla="*/ 7089225 h 7107807"/>
              <a:gd name="connsiteX3" fmla="*/ 0 w 7597086"/>
              <a:gd name="connsiteY3" fmla="*/ 7107807 h 7107807"/>
              <a:gd name="connsiteX4" fmla="*/ 2869539 w 7597086"/>
              <a:gd name="connsiteY4" fmla="*/ 3017 h 71078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97086" h="7107807">
                <a:moveTo>
                  <a:pt x="2869539" y="3017"/>
                </a:moveTo>
                <a:lnTo>
                  <a:pt x="7596443" y="0"/>
                </a:lnTo>
                <a:cubicBezTo>
                  <a:pt x="7601521" y="2320544"/>
                  <a:pt x="7574703" y="4768681"/>
                  <a:pt x="7579781" y="7089225"/>
                </a:cubicBezTo>
                <a:lnTo>
                  <a:pt x="0" y="7107807"/>
                </a:lnTo>
                <a:lnTo>
                  <a:pt x="2869539" y="3017"/>
                </a:lnTo>
                <a:close/>
              </a:path>
            </a:pathLst>
          </a:custGeom>
          <a:ln w="101600">
            <a:gradFill>
              <a:gsLst>
                <a:gs pos="0">
                  <a:srgbClr val="92D050"/>
                </a:gs>
                <a:gs pos="37000">
                  <a:srgbClr val="00B050"/>
                </a:gs>
                <a:gs pos="70000">
                  <a:srgbClr val="277D9E"/>
                </a:gs>
                <a:gs pos="100000">
                  <a:srgbClr val="00B0F0"/>
                </a:gs>
              </a:gsLst>
              <a:lin ang="16200000" scaled="0"/>
            </a:gradFill>
          </a:ln>
          <a:effectLst/>
        </p:spPr>
        <p:style>
          <a:lnRef idx="1">
            <a:schemeClr val="accent1"/>
          </a:lnRef>
          <a:fillRef idx="0">
            <a:schemeClr val="accent1"/>
          </a:fillRef>
          <a:effectRef idx="0">
            <a:schemeClr val="accent1"/>
          </a:effectRef>
          <a:fontRef idx="minor">
            <a:schemeClr val="tx1"/>
          </a:fontRef>
        </p:style>
        <p:txBody>
          <a:bodyPr/>
          <a:lstStyle/>
          <a:p>
            <a:endParaRPr lang="en-US"/>
          </a:p>
        </p:txBody>
      </p:sp>
      <p:pic>
        <p:nvPicPr>
          <p:cNvPr id="4" name="Picture 3">
            <a:extLst>
              <a:ext uri="{FF2B5EF4-FFF2-40B4-BE49-F238E27FC236}">
                <a16:creationId xmlns:a16="http://schemas.microsoft.com/office/drawing/2014/main" id="{8A37A8DF-4A7A-4D0F-8679-E93C426D125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6612"/>
          <a:stretch/>
        </p:blipFill>
        <p:spPr>
          <a:xfrm>
            <a:off x="0" y="5091620"/>
            <a:ext cx="2521598" cy="1200067"/>
          </a:xfrm>
          <a:prstGeom prst="rect">
            <a:avLst/>
          </a:prstGeom>
        </p:spPr>
      </p:pic>
      <p:cxnSp>
        <p:nvCxnSpPr>
          <p:cNvPr id="7" name="Straight Connector 6">
            <a:extLst>
              <a:ext uri="{FF2B5EF4-FFF2-40B4-BE49-F238E27FC236}">
                <a16:creationId xmlns:a16="http://schemas.microsoft.com/office/drawing/2014/main" id="{6DC66A04-3D32-48BC-A3DC-9AB87560EE01}"/>
              </a:ext>
            </a:extLst>
          </p:cNvPr>
          <p:cNvCxnSpPr/>
          <p:nvPr userDrawn="1"/>
        </p:nvCxnSpPr>
        <p:spPr>
          <a:xfrm>
            <a:off x="227214" y="1634467"/>
            <a:ext cx="2718486" cy="0"/>
          </a:xfrm>
          <a:prstGeom prst="line">
            <a:avLst/>
          </a:prstGeom>
          <a:ln w="76200">
            <a:solidFill>
              <a:srgbClr val="08B0FF"/>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40104BD-FB50-48F3-85AA-0AFF8B4BBAFF}"/>
              </a:ext>
            </a:extLst>
          </p:cNvPr>
          <p:cNvSpPr txBox="1"/>
          <p:nvPr userDrawn="1"/>
        </p:nvSpPr>
        <p:spPr>
          <a:xfrm>
            <a:off x="751" y="6326058"/>
            <a:ext cx="2536553" cy="261610"/>
          </a:xfrm>
          <a:prstGeom prst="rect">
            <a:avLst/>
          </a:prstGeom>
          <a:noFill/>
          <a:ln>
            <a:noFill/>
          </a:ln>
        </p:spPr>
        <p:txBody>
          <a:bodyPr wrap="square" rtlCol="0">
            <a:spAutoFit/>
          </a:bodyPr>
          <a:lstStyle/>
          <a:p>
            <a:r>
              <a:rPr lang="en-US" sz="1100">
                <a:solidFill>
                  <a:srgbClr val="083B83"/>
                </a:solidFill>
                <a:latin typeface="MetaOT-Norm" panose="020B0504030101020102" pitchFamily="34" charset="0"/>
              </a:rPr>
              <a:t>     www.pcori.org</a:t>
            </a:r>
          </a:p>
        </p:txBody>
      </p:sp>
      <p:sp>
        <p:nvSpPr>
          <p:cNvPr id="20" name="Text Placeholder 19">
            <a:extLst>
              <a:ext uri="{FF2B5EF4-FFF2-40B4-BE49-F238E27FC236}">
                <a16:creationId xmlns:a16="http://schemas.microsoft.com/office/drawing/2014/main" id="{F55CF08C-4A00-4C35-9C1F-5857A5862437}"/>
              </a:ext>
            </a:extLst>
          </p:cNvPr>
          <p:cNvSpPr>
            <a:spLocks noGrp="1"/>
          </p:cNvSpPr>
          <p:nvPr>
            <p:ph type="body" sz="quarter" idx="11" hasCustomPrompt="1"/>
          </p:nvPr>
        </p:nvSpPr>
        <p:spPr>
          <a:xfrm>
            <a:off x="0" y="0"/>
            <a:ext cx="7251405" cy="1635125"/>
          </a:xfrm>
          <a:prstGeom prst="rect">
            <a:avLst/>
          </a:prstGeom>
        </p:spPr>
        <p:txBody>
          <a:bodyPr wrap="square" lIns="0" tIns="0" rIns="0" bIns="182880" anchor="b" anchorCtr="0"/>
          <a:lstStyle>
            <a:lvl1pPr marL="233363" indent="0">
              <a:lnSpc>
                <a:spcPct val="90000"/>
              </a:lnSpc>
              <a:spcBef>
                <a:spcPts val="0"/>
              </a:spcBef>
              <a:defRPr sz="2800">
                <a:solidFill>
                  <a:schemeClr val="accent2"/>
                </a:solidFill>
                <a:latin typeface="+mj-lt"/>
              </a:defRPr>
            </a:lvl1pPr>
          </a:lstStyle>
          <a:p>
            <a:pPr lvl="0"/>
            <a:r>
              <a:rPr lang="en-US"/>
              <a:t>Slide Deck Title Here (Title Case)</a:t>
            </a:r>
          </a:p>
        </p:txBody>
      </p:sp>
      <p:sp>
        <p:nvSpPr>
          <p:cNvPr id="22" name="Text Placeholder 21">
            <a:extLst>
              <a:ext uri="{FF2B5EF4-FFF2-40B4-BE49-F238E27FC236}">
                <a16:creationId xmlns:a16="http://schemas.microsoft.com/office/drawing/2014/main" id="{07D504D6-46A4-470E-BF3B-8AE7D3933A8B}"/>
              </a:ext>
            </a:extLst>
          </p:cNvPr>
          <p:cNvSpPr>
            <a:spLocks noGrp="1"/>
          </p:cNvSpPr>
          <p:nvPr>
            <p:ph type="body" sz="quarter" idx="12" hasCustomPrompt="1"/>
          </p:nvPr>
        </p:nvSpPr>
        <p:spPr>
          <a:xfrm>
            <a:off x="0" y="1668839"/>
            <a:ext cx="6507163" cy="1839536"/>
          </a:xfrm>
          <a:prstGeom prst="rect">
            <a:avLst/>
          </a:prstGeom>
        </p:spPr>
        <p:txBody>
          <a:bodyPr tIns="182880"/>
          <a:lstStyle>
            <a:lvl1pPr marL="169863" indent="0">
              <a:lnSpc>
                <a:spcPct val="90000"/>
              </a:lnSpc>
              <a:spcBef>
                <a:spcPts val="0"/>
              </a:spcBef>
              <a:defRPr>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Subhead/Date (Title Case)</a:t>
            </a:r>
          </a:p>
        </p:txBody>
      </p:sp>
      <p:sp>
        <p:nvSpPr>
          <p:cNvPr id="24" name="Text Placeholder 23">
            <a:extLst>
              <a:ext uri="{FF2B5EF4-FFF2-40B4-BE49-F238E27FC236}">
                <a16:creationId xmlns:a16="http://schemas.microsoft.com/office/drawing/2014/main" id="{0FBC3291-2776-4337-BC38-FCF9AA900CCB}"/>
              </a:ext>
            </a:extLst>
          </p:cNvPr>
          <p:cNvSpPr>
            <a:spLocks noGrp="1"/>
          </p:cNvSpPr>
          <p:nvPr>
            <p:ph type="body" sz="quarter" idx="13" hasCustomPrompt="1"/>
          </p:nvPr>
        </p:nvSpPr>
        <p:spPr>
          <a:xfrm>
            <a:off x="0" y="3508375"/>
            <a:ext cx="5572125" cy="1468438"/>
          </a:xfrm>
          <a:prstGeom prst="rect">
            <a:avLst/>
          </a:prstGeom>
        </p:spPr>
        <p:txBody>
          <a:bodyPr/>
          <a:lstStyle>
            <a:lvl1pPr marL="117475" indent="0">
              <a:lnSpc>
                <a:spcPct val="100000"/>
              </a:lnSpc>
              <a:spcBef>
                <a:spcPts val="0"/>
              </a:spcBef>
              <a:defRPr sz="2000">
                <a:latin typeface="Open Sans Light" panose="020B0306030504020204" pitchFamily="34" charset="0"/>
                <a:ea typeface="Open Sans Light" panose="020B0306030504020204" pitchFamily="34" charset="0"/>
                <a:cs typeface="Open Sans Light" panose="020B0306030504020204" pitchFamily="34" charset="0"/>
              </a:defRPr>
            </a:lvl1pPr>
          </a:lstStyle>
          <a:p>
            <a:pPr lvl="0"/>
            <a:r>
              <a:rPr lang="en-US"/>
              <a:t>Name and Title</a:t>
            </a:r>
          </a:p>
        </p:txBody>
      </p:sp>
    </p:spTree>
    <p:extLst>
      <p:ext uri="{BB962C8B-B14F-4D97-AF65-F5344CB8AC3E}">
        <p14:creationId xmlns:p14="http://schemas.microsoft.com/office/powerpoint/2010/main" val="19085490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7"/>
            <a:ext cx="105156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E824F883-56E4-4BC4-8723-85312B2C1A06}" type="datetimeFigureOut">
              <a:rPr lang="en-US" smtClean="0"/>
              <a:t>1/17/2020</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AD984DC3-D3B6-4916-980C-97986119362C}" type="slidenum">
              <a:rPr lang="en-US" smtClean="0"/>
              <a:t>‹#›</a:t>
            </a:fld>
            <a:endParaRPr lang="en-US"/>
          </a:p>
        </p:txBody>
      </p:sp>
    </p:spTree>
    <p:extLst>
      <p:ext uri="{BB962C8B-B14F-4D97-AF65-F5344CB8AC3E}">
        <p14:creationId xmlns:p14="http://schemas.microsoft.com/office/powerpoint/2010/main" val="16379669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Body Layout">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8737600" y="6492876"/>
            <a:ext cx="28448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E0B0D1E-F111-46E6-8EE2-10C8F25ADA44}" type="slidenum">
              <a:rPr lang="en-US" smtClean="0"/>
              <a:pPr/>
              <a:t>‹#›</a:t>
            </a:fld>
            <a:endParaRPr lang="en-US"/>
          </a:p>
        </p:txBody>
      </p:sp>
    </p:spTree>
    <p:extLst>
      <p:ext uri="{BB962C8B-B14F-4D97-AF65-F5344CB8AC3E}">
        <p14:creationId xmlns:p14="http://schemas.microsoft.com/office/powerpoint/2010/main" val="537819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Title Slide -- #">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80B6527-4617-4175-995B-0CD4B93BF322}"/>
              </a:ext>
            </a:extLst>
          </p:cNvPr>
          <p:cNvCxnSpPr>
            <a:cxnSpLocks/>
          </p:cNvCxnSpPr>
          <p:nvPr userDrawn="1"/>
        </p:nvCxnSpPr>
        <p:spPr>
          <a:xfrm>
            <a:off x="2103661" y="2688260"/>
            <a:ext cx="3975705" cy="0"/>
          </a:xfrm>
          <a:prstGeom prst="line">
            <a:avLst/>
          </a:prstGeom>
          <a:ln w="127000">
            <a:solidFill>
              <a:srgbClr val="08B0FF"/>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1948CC1-B6E8-43D0-A5D2-D73ECF636FE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7204"/>
          <a:stretch/>
        </p:blipFill>
        <p:spPr>
          <a:xfrm>
            <a:off x="8193504" y="-68070"/>
            <a:ext cx="3998496" cy="6961239"/>
          </a:xfrm>
          <a:prstGeom prst="rect">
            <a:avLst/>
          </a:prstGeom>
          <a:effectLst>
            <a:outerShdw blurRad="76200" dist="76200" dir="10800000" algn="r" rotWithShape="0">
              <a:prstClr val="black">
                <a:alpha val="40000"/>
              </a:prstClr>
            </a:outerShdw>
          </a:effectLst>
        </p:spPr>
      </p:pic>
      <p:sp>
        <p:nvSpPr>
          <p:cNvPr id="9" name="Content Placeholder 8">
            <a:extLst>
              <a:ext uri="{FF2B5EF4-FFF2-40B4-BE49-F238E27FC236}">
                <a16:creationId xmlns:a16="http://schemas.microsoft.com/office/drawing/2014/main" id="{6F5FD728-3D51-4F69-9028-85A4C85785F5}"/>
              </a:ext>
            </a:extLst>
          </p:cNvPr>
          <p:cNvSpPr>
            <a:spLocks noGrp="1"/>
          </p:cNvSpPr>
          <p:nvPr>
            <p:ph sz="quarter" idx="10" hasCustomPrompt="1"/>
          </p:nvPr>
        </p:nvSpPr>
        <p:spPr>
          <a:xfrm>
            <a:off x="0" y="0"/>
            <a:ext cx="8193088" cy="2612571"/>
          </a:xfrm>
          <a:prstGeom prst="rect">
            <a:avLst/>
          </a:prstGeom>
        </p:spPr>
        <p:txBody>
          <a:bodyPr bIns="182880" anchor="b" anchorCtr="0">
            <a:normAutofit/>
          </a:bodyPr>
          <a:lstStyle>
            <a:lvl1pPr marL="0" indent="0" algn="ctr">
              <a:buNone/>
              <a:defRPr sz="4400" b="1"/>
            </a:lvl1pPr>
          </a:lstStyle>
          <a:p>
            <a:pPr lvl="0"/>
            <a:r>
              <a:rPr lang="en-US"/>
              <a:t>Section #</a:t>
            </a:r>
          </a:p>
        </p:txBody>
      </p:sp>
      <p:sp>
        <p:nvSpPr>
          <p:cNvPr id="10" name="Content Placeholder 8">
            <a:extLst>
              <a:ext uri="{FF2B5EF4-FFF2-40B4-BE49-F238E27FC236}">
                <a16:creationId xmlns:a16="http://schemas.microsoft.com/office/drawing/2014/main" id="{CCECC6DA-C123-4B91-8445-1DB2B6C767D4}"/>
              </a:ext>
            </a:extLst>
          </p:cNvPr>
          <p:cNvSpPr>
            <a:spLocks noGrp="1"/>
          </p:cNvSpPr>
          <p:nvPr>
            <p:ph sz="quarter" idx="11" hasCustomPrompt="1"/>
          </p:nvPr>
        </p:nvSpPr>
        <p:spPr>
          <a:xfrm>
            <a:off x="0" y="2974010"/>
            <a:ext cx="8193088" cy="3883990"/>
          </a:xfrm>
          <a:prstGeom prst="rect">
            <a:avLst/>
          </a:prstGeom>
        </p:spPr>
        <p:txBody>
          <a:bodyPr tIns="0">
            <a:normAutofit/>
          </a:bodyPr>
          <a:lstStyle>
            <a:lvl1pPr marL="0" indent="0" algn="ctr">
              <a:buNone/>
              <a:defRPr sz="4400" b="0"/>
            </a:lvl1pPr>
          </a:lstStyle>
          <a:p>
            <a:pPr lvl="0"/>
            <a:r>
              <a:rPr lang="en-US"/>
              <a:t>Title</a:t>
            </a:r>
          </a:p>
        </p:txBody>
      </p:sp>
    </p:spTree>
    <p:extLst>
      <p:ext uri="{BB962C8B-B14F-4D97-AF65-F5344CB8AC3E}">
        <p14:creationId xmlns:p14="http://schemas.microsoft.com/office/powerpoint/2010/main" val="2369427053"/>
      </p:ext>
    </p:extLst>
  </p:cSld>
  <p:clrMapOvr>
    <a:masterClrMapping/>
  </p:clrMapOvr>
  <p:extLst>
    <p:ext uri="{DCECCB84-F9BA-43D5-87BE-67443E8EF086}">
      <p15:sldGuideLst xmlns:p15="http://schemas.microsoft.com/office/powerpoint/2012/main">
        <p15:guide id="1" orient="horz" pos="2160">
          <p15:clr>
            <a:srgbClr val="FBAE40"/>
          </p15:clr>
        </p15:guide>
        <p15:guide id="2" pos="2592">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itle Slide -- Name/Title">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80B6527-4617-4175-995B-0CD4B93BF322}"/>
              </a:ext>
            </a:extLst>
          </p:cNvPr>
          <p:cNvCxnSpPr>
            <a:cxnSpLocks/>
          </p:cNvCxnSpPr>
          <p:nvPr userDrawn="1"/>
        </p:nvCxnSpPr>
        <p:spPr>
          <a:xfrm>
            <a:off x="2103661" y="2688260"/>
            <a:ext cx="3975705" cy="0"/>
          </a:xfrm>
          <a:prstGeom prst="line">
            <a:avLst/>
          </a:prstGeom>
          <a:ln w="127000">
            <a:solidFill>
              <a:srgbClr val="08B0FF"/>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71948CC1-B6E8-43D0-A5D2-D73ECF636FE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7204"/>
          <a:stretch/>
        </p:blipFill>
        <p:spPr>
          <a:xfrm>
            <a:off x="8193504" y="-68070"/>
            <a:ext cx="3998496" cy="6961239"/>
          </a:xfrm>
          <a:prstGeom prst="rect">
            <a:avLst/>
          </a:prstGeom>
          <a:effectLst>
            <a:outerShdw blurRad="76200" dist="76200" dir="10800000" algn="r" rotWithShape="0">
              <a:prstClr val="black">
                <a:alpha val="40000"/>
              </a:prstClr>
            </a:outerShdw>
          </a:effectLst>
        </p:spPr>
      </p:pic>
      <p:sp>
        <p:nvSpPr>
          <p:cNvPr id="9" name="Content Placeholder 8">
            <a:extLst>
              <a:ext uri="{FF2B5EF4-FFF2-40B4-BE49-F238E27FC236}">
                <a16:creationId xmlns:a16="http://schemas.microsoft.com/office/drawing/2014/main" id="{6F5FD728-3D51-4F69-9028-85A4C85785F5}"/>
              </a:ext>
            </a:extLst>
          </p:cNvPr>
          <p:cNvSpPr>
            <a:spLocks noGrp="1"/>
          </p:cNvSpPr>
          <p:nvPr>
            <p:ph sz="quarter" idx="10" hasCustomPrompt="1"/>
          </p:nvPr>
        </p:nvSpPr>
        <p:spPr>
          <a:xfrm>
            <a:off x="0" y="0"/>
            <a:ext cx="8193088" cy="2612571"/>
          </a:xfrm>
          <a:prstGeom prst="rect">
            <a:avLst/>
          </a:prstGeom>
        </p:spPr>
        <p:txBody>
          <a:bodyPr bIns="182880" anchor="b" anchorCtr="0">
            <a:normAutofit/>
          </a:bodyPr>
          <a:lstStyle>
            <a:lvl1pPr marL="0" indent="0" algn="ctr">
              <a:buNone/>
              <a:defRPr sz="4400" b="1"/>
            </a:lvl1pPr>
          </a:lstStyle>
          <a:p>
            <a:pPr lvl="0"/>
            <a:r>
              <a:rPr lang="en-US"/>
              <a:t>Section Title or #</a:t>
            </a:r>
          </a:p>
        </p:txBody>
      </p:sp>
      <p:sp>
        <p:nvSpPr>
          <p:cNvPr id="10" name="Content Placeholder 8">
            <a:extLst>
              <a:ext uri="{FF2B5EF4-FFF2-40B4-BE49-F238E27FC236}">
                <a16:creationId xmlns:a16="http://schemas.microsoft.com/office/drawing/2014/main" id="{CCECC6DA-C123-4B91-8445-1DB2B6C767D4}"/>
              </a:ext>
            </a:extLst>
          </p:cNvPr>
          <p:cNvSpPr>
            <a:spLocks noGrp="1"/>
          </p:cNvSpPr>
          <p:nvPr>
            <p:ph sz="quarter" idx="11" hasCustomPrompt="1"/>
          </p:nvPr>
        </p:nvSpPr>
        <p:spPr>
          <a:xfrm>
            <a:off x="0" y="2974009"/>
            <a:ext cx="8193088" cy="816531"/>
          </a:xfrm>
          <a:prstGeom prst="rect">
            <a:avLst/>
          </a:prstGeom>
        </p:spPr>
        <p:txBody>
          <a:bodyPr tIns="0">
            <a:normAutofit/>
          </a:bodyPr>
          <a:lstStyle>
            <a:lvl1pPr marL="0" indent="0" algn="ctr">
              <a:buNone/>
              <a:defRPr sz="4400" b="0"/>
            </a:lvl1pPr>
          </a:lstStyle>
          <a:p>
            <a:pPr lvl="0"/>
            <a:r>
              <a:rPr lang="en-US"/>
              <a:t>Name</a:t>
            </a:r>
          </a:p>
        </p:txBody>
      </p:sp>
      <p:sp>
        <p:nvSpPr>
          <p:cNvPr id="8" name="Content Placeholder 8">
            <a:extLst>
              <a:ext uri="{FF2B5EF4-FFF2-40B4-BE49-F238E27FC236}">
                <a16:creationId xmlns:a16="http://schemas.microsoft.com/office/drawing/2014/main" id="{2E93090C-7FC4-4733-967C-8A8A425CB170}"/>
              </a:ext>
            </a:extLst>
          </p:cNvPr>
          <p:cNvSpPr>
            <a:spLocks noGrp="1"/>
          </p:cNvSpPr>
          <p:nvPr>
            <p:ph sz="quarter" idx="12" hasCustomPrompt="1"/>
          </p:nvPr>
        </p:nvSpPr>
        <p:spPr>
          <a:xfrm>
            <a:off x="0" y="3613534"/>
            <a:ext cx="8193088" cy="3244468"/>
          </a:xfrm>
          <a:prstGeom prst="rect">
            <a:avLst/>
          </a:prstGeom>
        </p:spPr>
        <p:txBody>
          <a:bodyPr tIns="0">
            <a:normAutofit/>
          </a:bodyPr>
          <a:lstStyle>
            <a:lvl1pPr marL="0" indent="0" algn="ctr">
              <a:buNone/>
              <a:defRPr sz="3600" b="0"/>
            </a:lvl1pPr>
          </a:lstStyle>
          <a:p>
            <a:pPr lvl="0"/>
            <a:r>
              <a:rPr lang="en-US"/>
              <a:t>Name</a:t>
            </a:r>
          </a:p>
        </p:txBody>
      </p:sp>
    </p:spTree>
    <p:extLst>
      <p:ext uri="{BB962C8B-B14F-4D97-AF65-F5344CB8AC3E}">
        <p14:creationId xmlns:p14="http://schemas.microsoft.com/office/powerpoint/2010/main" val="958862737"/>
      </p:ext>
    </p:extLst>
  </p:cSld>
  <p:clrMapOvr>
    <a:masterClrMapping/>
  </p:clrMapOvr>
  <p:extLst>
    <p:ext uri="{DCECCB84-F9BA-43D5-87BE-67443E8EF086}">
      <p15:sldGuideLst xmlns:p15="http://schemas.microsoft.com/office/powerpoint/2012/main">
        <p15:guide id="1" orient="horz" pos="2160">
          <p15:clr>
            <a:srgbClr val="FBAE40"/>
          </p15:clr>
        </p15:guide>
        <p15:guide id="2" pos="25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3" name="Content Placeholder 11">
            <a:extLst>
              <a:ext uri="{FF2B5EF4-FFF2-40B4-BE49-F238E27FC236}">
                <a16:creationId xmlns:a16="http://schemas.microsoft.com/office/drawing/2014/main" id="{DAE8B271-DB40-4DC4-B820-536946B55E86}"/>
              </a:ext>
            </a:extLst>
          </p:cNvPr>
          <p:cNvSpPr>
            <a:spLocks noGrp="1"/>
          </p:cNvSpPr>
          <p:nvPr>
            <p:ph sz="quarter" idx="13"/>
          </p:nvPr>
        </p:nvSpPr>
        <p:spPr>
          <a:xfrm>
            <a:off x="331787" y="0"/>
            <a:ext cx="9717087" cy="1517163"/>
          </a:xfrm>
          <a:prstGeom prst="rect">
            <a:avLst/>
          </a:prstGeom>
        </p:spPr>
        <p:txBody>
          <a:bodyPr bIns="0" anchor="ctr" anchorCtr="0">
            <a:noAutofit/>
          </a:bodyPr>
          <a:lstStyle>
            <a:lvl1pPr marL="0" indent="0">
              <a:spcBef>
                <a:spcPts val="0"/>
              </a:spcBef>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7" name="Text Placeholder 17">
            <a:extLst>
              <a:ext uri="{FF2B5EF4-FFF2-40B4-BE49-F238E27FC236}">
                <a16:creationId xmlns:a16="http://schemas.microsoft.com/office/drawing/2014/main" id="{FA72BAEE-A422-49D1-B957-7EAB193B77C7}"/>
              </a:ext>
            </a:extLst>
          </p:cNvPr>
          <p:cNvSpPr>
            <a:spLocks noGrp="1"/>
          </p:cNvSpPr>
          <p:nvPr>
            <p:ph type="body" sz="quarter" idx="15"/>
          </p:nvPr>
        </p:nvSpPr>
        <p:spPr>
          <a:xfrm>
            <a:off x="331788" y="1800225"/>
            <a:ext cx="11517312" cy="4692650"/>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Tree>
    <p:extLst>
      <p:ext uri="{BB962C8B-B14F-4D97-AF65-F5344CB8AC3E}">
        <p14:creationId xmlns:p14="http://schemas.microsoft.com/office/powerpoint/2010/main" val="3904004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_Chart_Media">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3" name="Content Placeholder 11">
            <a:extLst>
              <a:ext uri="{FF2B5EF4-FFF2-40B4-BE49-F238E27FC236}">
                <a16:creationId xmlns:a16="http://schemas.microsoft.com/office/drawing/2014/main" id="{DAE8B271-DB40-4DC4-B820-536946B55E86}"/>
              </a:ext>
            </a:extLst>
          </p:cNvPr>
          <p:cNvSpPr>
            <a:spLocks noGrp="1"/>
          </p:cNvSpPr>
          <p:nvPr>
            <p:ph sz="quarter" idx="13"/>
          </p:nvPr>
        </p:nvSpPr>
        <p:spPr>
          <a:xfrm>
            <a:off x="331787" y="0"/>
            <a:ext cx="9717087" cy="1517163"/>
          </a:xfrm>
          <a:prstGeom prst="rect">
            <a:avLst/>
          </a:prstGeom>
        </p:spPr>
        <p:txBody>
          <a:bodyPr bIns="0" anchor="ctr" anchorCtr="0">
            <a:noAutofit/>
          </a:bodyPr>
          <a:lstStyle>
            <a:lvl1pPr marL="0" indent="0">
              <a:spcBef>
                <a:spcPts val="0"/>
              </a:spcBef>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7" name="Text Placeholder 17">
            <a:extLst>
              <a:ext uri="{FF2B5EF4-FFF2-40B4-BE49-F238E27FC236}">
                <a16:creationId xmlns:a16="http://schemas.microsoft.com/office/drawing/2014/main" id="{FA72BAEE-A422-49D1-B957-7EAB193B77C7}"/>
              </a:ext>
            </a:extLst>
          </p:cNvPr>
          <p:cNvSpPr>
            <a:spLocks noGrp="1"/>
          </p:cNvSpPr>
          <p:nvPr>
            <p:ph type="body" sz="quarter" idx="15"/>
          </p:nvPr>
        </p:nvSpPr>
        <p:spPr>
          <a:xfrm>
            <a:off x="331788" y="1800225"/>
            <a:ext cx="11517312" cy="4692650"/>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
        <p:nvSpPr>
          <p:cNvPr id="3" name="Content Placeholder 2">
            <a:extLst>
              <a:ext uri="{FF2B5EF4-FFF2-40B4-BE49-F238E27FC236}">
                <a16:creationId xmlns:a16="http://schemas.microsoft.com/office/drawing/2014/main" id="{E77DC3E2-F0D7-487B-BB43-CE75F896AB4B}"/>
              </a:ext>
            </a:extLst>
          </p:cNvPr>
          <p:cNvSpPr>
            <a:spLocks noGrp="1"/>
          </p:cNvSpPr>
          <p:nvPr>
            <p:ph sz="quarter" idx="16"/>
          </p:nvPr>
        </p:nvSpPr>
        <p:spPr>
          <a:xfrm>
            <a:off x="6096000" y="1800225"/>
            <a:ext cx="5753100" cy="3508375"/>
          </a:xfrm>
          <a:prstGeom prst="rect">
            <a:avLst/>
          </a:prstGeom>
        </p:spPr>
        <p:txBody>
          <a:bodyPr/>
          <a:lstStyle>
            <a:lvl1pPr marL="800100" indent="-342900">
              <a:buClr>
                <a:srgbClr val="00B0F0"/>
              </a:buClr>
              <a:buFont typeface="Arial" panose="020B0604020202020204" pitchFamily="34" charset="0"/>
              <a:buChar char="•"/>
              <a:defRPr/>
            </a:lvl1pPr>
            <a:lvl2pPr marL="1257300" indent="-342900">
              <a:buClr>
                <a:schemeClr val="accent2">
                  <a:lumMod val="60000"/>
                  <a:lumOff val="40000"/>
                </a:schemeClr>
              </a:buClr>
              <a:buFont typeface="Arial" panose="020B0604020202020204" pitchFamily="34" charset="0"/>
              <a:buChar char="•"/>
              <a:defRPr/>
            </a:lvl2pPr>
            <a:lvl3pPr marL="1714500" indent="-342900">
              <a:buClr>
                <a:schemeClr val="bg2"/>
              </a:buClr>
              <a:buFont typeface="Arial" panose="020B0604020202020204" pitchFamily="34" charset="0"/>
              <a:buChar char="•"/>
              <a:defRPr/>
            </a:lvl3pPr>
            <a:lvl4pPr marL="2171700" indent="-342900">
              <a:buClr>
                <a:schemeClr val="accent6"/>
              </a:buClr>
              <a:buFont typeface="Arial" panose="020B0604020202020204" pitchFamily="34" charset="0"/>
              <a:buChar char="•"/>
              <a:defRPr/>
            </a:lvl4pPr>
            <a:lvl5pPr marL="2628900" indent="-342900">
              <a:buClr>
                <a:schemeClr val="accent4"/>
              </a:buClr>
              <a:buFont typeface="Arial" panose="020B0604020202020204"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85836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lide with Subhea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272E8E7B-DFFC-4EF2-BE00-586EDBC425DF}"/>
              </a:ext>
            </a:extLst>
          </p:cNvPr>
          <p:cNvSpPr>
            <a:spLocks noGrp="1"/>
          </p:cNvSpPr>
          <p:nvPr>
            <p:ph sz="quarter" idx="13"/>
          </p:nvPr>
        </p:nvSpPr>
        <p:spPr>
          <a:xfrm>
            <a:off x="331787" y="-6837"/>
            <a:ext cx="9717087" cy="802874"/>
          </a:xfrm>
          <a:prstGeom prst="rect">
            <a:avLst/>
          </a:prstGeom>
        </p:spPr>
        <p:txBody>
          <a:bodyPr bIns="0" anchor="b"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3" name="Content Placeholder 11">
            <a:extLst>
              <a:ext uri="{FF2B5EF4-FFF2-40B4-BE49-F238E27FC236}">
                <a16:creationId xmlns:a16="http://schemas.microsoft.com/office/drawing/2014/main" id="{1FFAEB1A-FBA2-45D3-A91A-702E97FCD144}"/>
              </a:ext>
            </a:extLst>
          </p:cNvPr>
          <p:cNvSpPr>
            <a:spLocks noGrp="1"/>
          </p:cNvSpPr>
          <p:nvPr>
            <p:ph sz="quarter" idx="14"/>
          </p:nvPr>
        </p:nvSpPr>
        <p:spPr>
          <a:xfrm>
            <a:off x="331787" y="796036"/>
            <a:ext cx="9717087" cy="721127"/>
          </a:xfrm>
          <a:prstGeom prst="rect">
            <a:avLst/>
          </a:prstGeom>
        </p:spPr>
        <p:txBody>
          <a:bodyPr tIns="0">
            <a:noAutofit/>
          </a:bodyPr>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21" name="Text Placeholder 17">
            <a:extLst>
              <a:ext uri="{FF2B5EF4-FFF2-40B4-BE49-F238E27FC236}">
                <a16:creationId xmlns:a16="http://schemas.microsoft.com/office/drawing/2014/main" id="{1920A7AA-79FE-4CE7-AC7E-E98219BF0FC7}"/>
              </a:ext>
            </a:extLst>
          </p:cNvPr>
          <p:cNvSpPr>
            <a:spLocks noGrp="1"/>
          </p:cNvSpPr>
          <p:nvPr>
            <p:ph type="body" sz="quarter" idx="15"/>
          </p:nvPr>
        </p:nvSpPr>
        <p:spPr>
          <a:xfrm>
            <a:off x="331788" y="1800225"/>
            <a:ext cx="11517312" cy="4692650"/>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Tree>
    <p:extLst>
      <p:ext uri="{BB962C8B-B14F-4D97-AF65-F5344CB8AC3E}">
        <p14:creationId xmlns:p14="http://schemas.microsoft.com/office/powerpoint/2010/main" val="1562431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Slide_Subhead_Chart_Media">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6837"/>
            <a:ext cx="12192000" cy="1524000"/>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1550053"/>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272E8E7B-DFFC-4EF2-BE00-586EDBC425DF}"/>
              </a:ext>
            </a:extLst>
          </p:cNvPr>
          <p:cNvSpPr>
            <a:spLocks noGrp="1"/>
          </p:cNvSpPr>
          <p:nvPr>
            <p:ph sz="quarter" idx="13"/>
          </p:nvPr>
        </p:nvSpPr>
        <p:spPr>
          <a:xfrm>
            <a:off x="331787" y="-6837"/>
            <a:ext cx="9717087" cy="802874"/>
          </a:xfrm>
          <a:prstGeom prst="rect">
            <a:avLst/>
          </a:prstGeom>
        </p:spPr>
        <p:txBody>
          <a:bodyPr bIns="0" anchor="b"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13" name="Content Placeholder 11">
            <a:extLst>
              <a:ext uri="{FF2B5EF4-FFF2-40B4-BE49-F238E27FC236}">
                <a16:creationId xmlns:a16="http://schemas.microsoft.com/office/drawing/2014/main" id="{1FFAEB1A-FBA2-45D3-A91A-702E97FCD144}"/>
              </a:ext>
            </a:extLst>
          </p:cNvPr>
          <p:cNvSpPr>
            <a:spLocks noGrp="1"/>
          </p:cNvSpPr>
          <p:nvPr>
            <p:ph sz="quarter" idx="14"/>
          </p:nvPr>
        </p:nvSpPr>
        <p:spPr>
          <a:xfrm>
            <a:off x="331787" y="796036"/>
            <a:ext cx="9717087" cy="721127"/>
          </a:xfrm>
          <a:prstGeom prst="rect">
            <a:avLst/>
          </a:prstGeom>
        </p:spPr>
        <p:txBody>
          <a:bodyPr tIns="0">
            <a:noAutofit/>
          </a:bodyPr>
          <a:lstStyle>
            <a:lvl1pPr marL="0" indent="0">
              <a:buNone/>
              <a:defRPr sz="3600" b="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Edit Master text styles</a:t>
            </a:r>
          </a:p>
        </p:txBody>
      </p:sp>
      <p:sp>
        <p:nvSpPr>
          <p:cNvPr id="21" name="Text Placeholder 17">
            <a:extLst>
              <a:ext uri="{FF2B5EF4-FFF2-40B4-BE49-F238E27FC236}">
                <a16:creationId xmlns:a16="http://schemas.microsoft.com/office/drawing/2014/main" id="{1920A7AA-79FE-4CE7-AC7E-E98219BF0FC7}"/>
              </a:ext>
            </a:extLst>
          </p:cNvPr>
          <p:cNvSpPr>
            <a:spLocks noGrp="1"/>
          </p:cNvSpPr>
          <p:nvPr>
            <p:ph type="body" sz="quarter" idx="15"/>
          </p:nvPr>
        </p:nvSpPr>
        <p:spPr>
          <a:xfrm>
            <a:off x="331788" y="1800225"/>
            <a:ext cx="11517312" cy="4692650"/>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
        <p:nvSpPr>
          <p:cNvPr id="10" name="Content Placeholder 2">
            <a:extLst>
              <a:ext uri="{FF2B5EF4-FFF2-40B4-BE49-F238E27FC236}">
                <a16:creationId xmlns:a16="http://schemas.microsoft.com/office/drawing/2014/main" id="{F8B3A16A-3C07-4469-BC2D-ECFE055C33EF}"/>
              </a:ext>
            </a:extLst>
          </p:cNvPr>
          <p:cNvSpPr>
            <a:spLocks noGrp="1"/>
          </p:cNvSpPr>
          <p:nvPr>
            <p:ph sz="quarter" idx="16"/>
          </p:nvPr>
        </p:nvSpPr>
        <p:spPr>
          <a:xfrm>
            <a:off x="6096000" y="1800225"/>
            <a:ext cx="5753100" cy="3508375"/>
          </a:xfrm>
          <a:prstGeom prst="rect">
            <a:avLst/>
          </a:prstGeom>
        </p:spPr>
        <p:txBody>
          <a:bodyPr/>
          <a:lstStyle>
            <a:lvl1pPr marL="800100" indent="-342900">
              <a:buClr>
                <a:srgbClr val="00B0F0"/>
              </a:buClr>
              <a:buFont typeface="Arial" panose="020B0604020202020204" pitchFamily="34" charset="0"/>
              <a:buChar char="•"/>
              <a:defRPr/>
            </a:lvl1pPr>
            <a:lvl2pPr marL="1257300" indent="-342900">
              <a:buClr>
                <a:schemeClr val="accent2">
                  <a:lumMod val="60000"/>
                  <a:lumOff val="40000"/>
                </a:schemeClr>
              </a:buClr>
              <a:buFont typeface="Arial" panose="020B0604020202020204" pitchFamily="34" charset="0"/>
              <a:buChar char="•"/>
              <a:defRPr/>
            </a:lvl2pPr>
            <a:lvl3pPr marL="1714500" indent="-342900">
              <a:buClr>
                <a:schemeClr val="bg2"/>
              </a:buClr>
              <a:buFont typeface="Arial" panose="020B0604020202020204" pitchFamily="34" charset="0"/>
              <a:buChar char="•"/>
              <a:defRPr/>
            </a:lvl3pPr>
            <a:lvl4pPr marL="2171700" indent="-342900">
              <a:buClr>
                <a:schemeClr val="accent6"/>
              </a:buClr>
              <a:buFont typeface="Arial" panose="020B0604020202020204" pitchFamily="34" charset="0"/>
              <a:buChar char="•"/>
              <a:defRPr/>
            </a:lvl4pPr>
            <a:lvl5pPr marL="2628900" indent="-342900">
              <a:buClr>
                <a:schemeClr val="accent4"/>
              </a:buClr>
              <a:buFont typeface="Arial" panose="020B0604020202020204" pitchFamily="34" charset="0"/>
              <a:buChar cha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92611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arrow Hea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E06780-E3EA-4F2B-8255-A0F6C3B863A6}"/>
              </a:ext>
            </a:extLst>
          </p:cNvPr>
          <p:cNvSpPr/>
          <p:nvPr userDrawn="1"/>
        </p:nvSpPr>
        <p:spPr>
          <a:xfrm>
            <a:off x="-24714" y="-6837"/>
            <a:ext cx="11434242" cy="836494"/>
          </a:xfrm>
          <a:prstGeom prst="rect">
            <a:avLst/>
          </a:prstGeom>
          <a:solidFill>
            <a:srgbClr val="2540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B1ADE74B-0A13-488D-AF43-388862362BD4}"/>
              </a:ext>
            </a:extLst>
          </p:cNvPr>
          <p:cNvSpPr>
            <a:spLocks noGrp="1"/>
          </p:cNvSpPr>
          <p:nvPr>
            <p:ph type="sldNum" sz="quarter" idx="12"/>
          </p:nvPr>
        </p:nvSpPr>
        <p:spPr>
          <a:xfrm>
            <a:off x="9448800" y="6492875"/>
            <a:ext cx="2743200" cy="365125"/>
          </a:xfrm>
        </p:spPr>
        <p:txBody>
          <a:bodyPr/>
          <a:lstStyle/>
          <a:p>
            <a:fld id="{2C10B610-381F-432D-A853-6CC0B0380E78}" type="slidenum">
              <a:rPr lang="en-US" smtClean="0"/>
              <a:t>‹#›</a:t>
            </a:fld>
            <a:endParaRPr lang="en-US"/>
          </a:p>
        </p:txBody>
      </p:sp>
      <p:pic>
        <p:nvPicPr>
          <p:cNvPr id="6" name="Picture 5">
            <a:extLst>
              <a:ext uri="{FF2B5EF4-FFF2-40B4-BE49-F238E27FC236}">
                <a16:creationId xmlns:a16="http://schemas.microsoft.com/office/drawing/2014/main" id="{D9514ABD-2113-4762-AFDE-69273447AD0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3413"/>
          <a:stretch/>
        </p:blipFill>
        <p:spPr>
          <a:xfrm>
            <a:off x="11081982" y="-6837"/>
            <a:ext cx="1110018" cy="836494"/>
          </a:xfrm>
          <a:prstGeom prst="rect">
            <a:avLst/>
          </a:prstGeom>
        </p:spPr>
      </p:pic>
      <p:cxnSp>
        <p:nvCxnSpPr>
          <p:cNvPr id="9" name="Straight Connector 8">
            <a:extLst>
              <a:ext uri="{FF2B5EF4-FFF2-40B4-BE49-F238E27FC236}">
                <a16:creationId xmlns:a16="http://schemas.microsoft.com/office/drawing/2014/main" id="{6681C648-7BC5-456C-AD84-7B0B26650534}"/>
              </a:ext>
            </a:extLst>
          </p:cNvPr>
          <p:cNvCxnSpPr>
            <a:cxnSpLocks/>
          </p:cNvCxnSpPr>
          <p:nvPr userDrawn="1"/>
        </p:nvCxnSpPr>
        <p:spPr>
          <a:xfrm>
            <a:off x="-24714" y="867664"/>
            <a:ext cx="12257903" cy="0"/>
          </a:xfrm>
          <a:prstGeom prst="line">
            <a:avLst/>
          </a:prstGeom>
          <a:ln w="101600">
            <a:gradFill>
              <a:gsLst>
                <a:gs pos="0">
                  <a:srgbClr val="92D050"/>
                </a:gs>
                <a:gs pos="37000">
                  <a:srgbClr val="00B050"/>
                </a:gs>
                <a:gs pos="70000">
                  <a:srgbClr val="277D9E"/>
                </a:gs>
                <a:gs pos="100000">
                  <a:srgbClr val="00B0F0"/>
                </a:gs>
              </a:gsLst>
              <a:lin ang="0" scaled="0"/>
            </a:gradFill>
          </a:ln>
        </p:spPr>
        <p:style>
          <a:lnRef idx="1">
            <a:schemeClr val="accent1"/>
          </a:lnRef>
          <a:fillRef idx="0">
            <a:schemeClr val="accent1"/>
          </a:fillRef>
          <a:effectRef idx="0">
            <a:schemeClr val="accent1"/>
          </a:effectRef>
          <a:fontRef idx="minor">
            <a:schemeClr val="tx1"/>
          </a:fontRef>
        </p:style>
      </p:cxnSp>
      <p:sp>
        <p:nvSpPr>
          <p:cNvPr id="12" name="Content Placeholder 11">
            <a:extLst>
              <a:ext uri="{FF2B5EF4-FFF2-40B4-BE49-F238E27FC236}">
                <a16:creationId xmlns:a16="http://schemas.microsoft.com/office/drawing/2014/main" id="{272E8E7B-DFFC-4EF2-BE00-586EDBC425DF}"/>
              </a:ext>
            </a:extLst>
          </p:cNvPr>
          <p:cNvSpPr>
            <a:spLocks noGrp="1"/>
          </p:cNvSpPr>
          <p:nvPr>
            <p:ph sz="quarter" idx="13" hasCustomPrompt="1"/>
          </p:nvPr>
        </p:nvSpPr>
        <p:spPr>
          <a:xfrm>
            <a:off x="331788" y="-6837"/>
            <a:ext cx="9717087" cy="836493"/>
          </a:xfrm>
          <a:prstGeom prst="rect">
            <a:avLst/>
          </a:prstGeom>
        </p:spPr>
        <p:txBody>
          <a:bodyPr bIns="0" anchor="ctr" anchorCtr="0">
            <a:noAutofit/>
          </a:bodyPr>
          <a:lstStyle>
            <a:lvl1pPr marL="0" indent="0">
              <a:buNone/>
              <a:defRPr sz="3600" b="1">
                <a:solidFill>
                  <a:schemeClr val="bg1"/>
                </a:solidFill>
                <a:latin typeface="+mn-lt"/>
              </a:defRPr>
            </a:lvl1pPr>
            <a:lvl2pPr marL="457200" indent="0">
              <a:buNone/>
              <a:defRPr sz="3600">
                <a:solidFill>
                  <a:schemeClr val="bg1"/>
                </a:solidFill>
              </a:defRPr>
            </a:lvl2pPr>
            <a:lvl3pPr marL="914400" indent="0">
              <a:buNone/>
              <a:defRPr sz="3600">
                <a:solidFill>
                  <a:schemeClr val="bg1"/>
                </a:solidFill>
              </a:defRPr>
            </a:lvl3pPr>
            <a:lvl4pPr marL="1371600" indent="0">
              <a:buNone/>
              <a:defRPr sz="3600">
                <a:solidFill>
                  <a:schemeClr val="bg1"/>
                </a:solidFill>
              </a:defRPr>
            </a:lvl4pPr>
            <a:lvl5pPr marL="1828800" indent="0">
              <a:buNone/>
              <a:defRPr sz="3600">
                <a:solidFill>
                  <a:schemeClr val="bg1"/>
                </a:solidFill>
              </a:defRPr>
            </a:lvl5pPr>
          </a:lstStyle>
          <a:p>
            <a:pPr lvl="0"/>
            <a:r>
              <a:rPr lang="en-US"/>
              <a:t>Narrow Header Example (Use Sparingly)</a:t>
            </a:r>
          </a:p>
        </p:txBody>
      </p:sp>
      <p:sp>
        <p:nvSpPr>
          <p:cNvPr id="8" name="Text Placeholder 17">
            <a:extLst>
              <a:ext uri="{FF2B5EF4-FFF2-40B4-BE49-F238E27FC236}">
                <a16:creationId xmlns:a16="http://schemas.microsoft.com/office/drawing/2014/main" id="{723DE557-E8E2-47E0-BD96-4FB4C5B5FCF8}"/>
              </a:ext>
            </a:extLst>
          </p:cNvPr>
          <p:cNvSpPr>
            <a:spLocks noGrp="1"/>
          </p:cNvSpPr>
          <p:nvPr>
            <p:ph type="body" sz="quarter" idx="16"/>
          </p:nvPr>
        </p:nvSpPr>
        <p:spPr>
          <a:xfrm>
            <a:off x="331788" y="1119116"/>
            <a:ext cx="11517312" cy="5335741"/>
          </a:xfrm>
          <a:prstGeom prst="rect">
            <a:avLst/>
          </a:prstGeom>
        </p:spPr>
        <p:txBody>
          <a:bodyPr lIns="0" rIns="0"/>
          <a:lstStyle>
            <a:lvl1pPr marL="457200" indent="-342900">
              <a:buClr>
                <a:srgbClr val="00B0F0"/>
              </a:buClr>
              <a:buFont typeface="Arial" panose="020B0604020202020204" pitchFamily="34" charset="0"/>
              <a:buChar char="•"/>
              <a:defRPr>
                <a:solidFill>
                  <a:schemeClr val="tx1">
                    <a:lumMod val="75000"/>
                    <a:lumOff val="25000"/>
                  </a:schemeClr>
                </a:solidFill>
              </a:defRPr>
            </a:lvl1pPr>
            <a:lvl2pPr marL="742950" indent="-228600">
              <a:buClr>
                <a:schemeClr val="accent2">
                  <a:lumMod val="60000"/>
                  <a:lumOff val="40000"/>
                </a:schemeClr>
              </a:buClr>
              <a:buFont typeface="Arial" panose="020B0604020202020204" pitchFamily="34" charset="0"/>
              <a:buChar char="•"/>
              <a:defRPr>
                <a:solidFill>
                  <a:schemeClr val="tx1">
                    <a:lumMod val="75000"/>
                    <a:lumOff val="25000"/>
                  </a:schemeClr>
                </a:solidFill>
              </a:defRPr>
            </a:lvl2pPr>
            <a:lvl3pPr marL="1257300" indent="-228600">
              <a:buClr>
                <a:schemeClr val="bg2"/>
              </a:buClr>
              <a:defRPr>
                <a:solidFill>
                  <a:schemeClr val="tx1">
                    <a:lumMod val="75000"/>
                    <a:lumOff val="25000"/>
                  </a:schemeClr>
                </a:solidFill>
              </a:defRPr>
            </a:lvl3pPr>
            <a:lvl4pPr marL="1714500" indent="-228600">
              <a:buClr>
                <a:schemeClr val="accent6"/>
              </a:buClr>
              <a:defRPr>
                <a:solidFill>
                  <a:schemeClr val="tx1">
                    <a:lumMod val="75000"/>
                    <a:lumOff val="25000"/>
                  </a:schemeClr>
                </a:solidFill>
              </a:defRPr>
            </a:lvl4pPr>
            <a:lvl5pPr marL="2171700" indent="-228600">
              <a:buClr>
                <a:schemeClr val="accent4"/>
              </a:buClr>
              <a:defRPr>
                <a:solidFill>
                  <a:schemeClr val="tx1">
                    <a:lumMod val="75000"/>
                    <a:lumOff val="25000"/>
                  </a:schemeClr>
                </a:solidFill>
              </a:defRPr>
            </a:lvl5pPr>
            <a:lvl6pPr marL="2628900" indent="-228600">
              <a:defRPr>
                <a:solidFill>
                  <a:schemeClr val="tx1">
                    <a:lumMod val="75000"/>
                    <a:lumOff val="25000"/>
                  </a:schemeClr>
                </a:solidFill>
              </a:defRPr>
            </a:lvl6pPr>
          </a:lstStyle>
          <a:p>
            <a:pPr lvl="0"/>
            <a:r>
              <a:rPr lang="en-US"/>
              <a:t>Edit Master text styles</a:t>
            </a:r>
          </a:p>
          <a:p>
            <a:pPr lvl="1"/>
            <a:r>
              <a:rPr lang="en-US"/>
              <a:t>Second level</a:t>
            </a:r>
          </a:p>
          <a:p>
            <a:pPr lvl="2"/>
            <a:r>
              <a:rPr lang="en-US"/>
              <a:t>Third level</a:t>
            </a:r>
          </a:p>
          <a:p>
            <a:pPr lvl="3"/>
            <a:r>
              <a:rPr lang="en-US"/>
              <a:t>Fourth level	</a:t>
            </a:r>
          </a:p>
          <a:p>
            <a:pPr lvl="4"/>
            <a:r>
              <a:rPr lang="en-US"/>
              <a:t>Fifth level</a:t>
            </a:r>
          </a:p>
        </p:txBody>
      </p:sp>
    </p:spTree>
    <p:extLst>
      <p:ext uri="{BB962C8B-B14F-4D97-AF65-F5344CB8AC3E}">
        <p14:creationId xmlns:p14="http://schemas.microsoft.com/office/powerpoint/2010/main" val="3791641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817CFAD-069D-461B-B404-06BD556C83B8}"/>
              </a:ext>
            </a:extLst>
          </p:cNvPr>
          <p:cNvSpPr>
            <a:spLocks noGrp="1"/>
          </p:cNvSpPr>
          <p:nvPr>
            <p:ph type="sldNum" sz="quarter" idx="4"/>
          </p:nvPr>
        </p:nvSpPr>
        <p:spPr>
          <a:xfrm>
            <a:off x="9448800" y="648516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0B610-381F-432D-A853-6CC0B0380E78}" type="slidenum">
              <a:rPr lang="en-US" smtClean="0"/>
              <a:t>‹#›</a:t>
            </a:fld>
            <a:endParaRPr lang="en-US"/>
          </a:p>
        </p:txBody>
      </p:sp>
    </p:spTree>
    <p:extLst>
      <p:ext uri="{BB962C8B-B14F-4D97-AF65-F5344CB8AC3E}">
        <p14:creationId xmlns:p14="http://schemas.microsoft.com/office/powerpoint/2010/main" val="1123739294"/>
      </p:ext>
    </p:extLst>
  </p:cSld>
  <p:clrMap bg1="lt1" tx1="dk1" bg2="lt2" tx2="dk2" accent1="accent1" accent2="accent2" accent3="accent3" accent4="accent4" accent5="accent5" accent6="accent6" hlink="hlink" folHlink="folHlink"/>
  <p:sldLayoutIdLst>
    <p:sldLayoutId id="2147483661" r:id="rId1"/>
    <p:sldLayoutId id="2147483676" r:id="rId2"/>
    <p:sldLayoutId id="2147483685" r:id="rId3"/>
    <p:sldLayoutId id="2147483686" r:id="rId4"/>
    <p:sldLayoutId id="2147483673" r:id="rId5"/>
    <p:sldLayoutId id="2147483689" r:id="rId6"/>
    <p:sldLayoutId id="2147483666" r:id="rId7"/>
    <p:sldLayoutId id="2147483690" r:id="rId8"/>
    <p:sldLayoutId id="2147483684" r:id="rId9"/>
    <p:sldLayoutId id="2147483691" r:id="rId10"/>
    <p:sldLayoutId id="2147483677" r:id="rId11"/>
    <p:sldLayoutId id="2147483665" r:id="rId12"/>
    <p:sldLayoutId id="2147483678" r:id="rId13"/>
    <p:sldLayoutId id="2147483669" r:id="rId14"/>
    <p:sldLayoutId id="2147483679" r:id="rId15"/>
    <p:sldLayoutId id="2147483681" r:id="rId16"/>
    <p:sldLayoutId id="2147483688" r:id="rId17"/>
    <p:sldLayoutId id="2147483687" r:id="rId18"/>
    <p:sldLayoutId id="2147483683" r:id="rId19"/>
    <p:sldLayoutId id="2147483694" r:id="rId20"/>
    <p:sldLayoutId id="2147483695" r:id="rId21"/>
  </p:sldLayoutIdLst>
  <p:hf hdr="0" dt="0"/>
  <p:txStyles>
    <p:titleStyle>
      <a:lvl1pPr algn="l" defTabSz="914400" rtl="0" eaLnBrk="1" latinLnBrk="0" hangingPunct="1">
        <a:lnSpc>
          <a:spcPct val="90000"/>
        </a:lnSpc>
        <a:spcBef>
          <a:spcPct val="0"/>
        </a:spcBef>
        <a:buNone/>
        <a:defRPr sz="3600" b="1" kern="1200">
          <a:solidFill>
            <a:schemeClr val="bg1"/>
          </a:solidFill>
          <a:latin typeface="+mn-lt"/>
          <a:ea typeface="+mj-ea"/>
          <a:cs typeface="+mj-cs"/>
        </a:defRPr>
      </a:lvl1pPr>
    </p:titleStyle>
    <p:bodyStyle>
      <a:lvl1pPr marL="457200" indent="0" algn="l" defTabSz="914400" rtl="0" eaLnBrk="1" latinLnBrk="0" hangingPunct="1">
        <a:lnSpc>
          <a:spcPct val="90000"/>
        </a:lnSpc>
        <a:spcBef>
          <a:spcPts val="1000"/>
        </a:spcBef>
        <a:buClr>
          <a:srgbClr val="7ABF35"/>
        </a:buClr>
        <a:buFont typeface="Arial" panose="020B0604020202020204" pitchFamily="34" charset="0"/>
        <a:buNone/>
        <a:defRPr sz="2400" kern="120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1pPr>
      <a:lvl2pPr marL="1143000" indent="-228600" algn="l" defTabSz="914400" rtl="0" eaLnBrk="1" latinLnBrk="0" hangingPunct="1">
        <a:lnSpc>
          <a:spcPct val="90000"/>
        </a:lnSpc>
        <a:spcBef>
          <a:spcPts val="500"/>
        </a:spcBef>
        <a:buClr>
          <a:srgbClr val="08B0FF"/>
        </a:buClr>
        <a:buFont typeface="Wingdings" panose="05000000000000000000" pitchFamily="2" charset="2"/>
        <a:buChar char="§"/>
        <a:defRPr lang="en-US" sz="2400" kern="12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2pPr>
      <a:lvl3pPr marL="1600200" indent="-228600" algn="l" defTabSz="914400" rtl="0" eaLnBrk="1" latinLnBrk="0" hangingPunct="1">
        <a:lnSpc>
          <a:spcPct val="90000"/>
        </a:lnSpc>
        <a:spcBef>
          <a:spcPts val="500"/>
        </a:spcBef>
        <a:buClr>
          <a:schemeClr val="accent2">
            <a:lumMod val="60000"/>
            <a:lumOff val="40000"/>
          </a:schemeClr>
        </a:buClr>
        <a:buFont typeface="Arial" panose="020B0604020202020204" pitchFamily="34" charset="0"/>
        <a:buChar char="•"/>
        <a:defRPr lang="en-US" sz="2400" kern="1200"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3pPr>
      <a:lvl4pPr marL="2057400" indent="-228600" algn="l" defTabSz="914400" rtl="0" eaLnBrk="1" latinLnBrk="0" hangingPunct="1">
        <a:lnSpc>
          <a:spcPct val="90000"/>
        </a:lnSpc>
        <a:spcBef>
          <a:spcPts val="500"/>
        </a:spcBef>
        <a:buClr>
          <a:srgbClr val="92D050"/>
        </a:buClr>
        <a:buFont typeface="Arial" panose="020B0604020202020204" pitchFamily="34" charset="0"/>
        <a:buChar char="•"/>
        <a:defRPr lang="en-US" sz="2400" kern="12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4pPr>
      <a:lvl5pPr marL="2514600" indent="-228600" algn="l" defTabSz="914400" rtl="0" eaLnBrk="1" latinLnBrk="0" hangingPunct="1">
        <a:lnSpc>
          <a:spcPct val="90000"/>
        </a:lnSpc>
        <a:spcBef>
          <a:spcPts val="500"/>
        </a:spcBef>
        <a:buClr>
          <a:schemeClr val="accent6"/>
        </a:buClr>
        <a:buFont typeface="Arial" panose="020B0604020202020204" pitchFamily="34" charset="0"/>
        <a:buChar char="•"/>
        <a:defRPr lang="en-US" sz="2400" kern="12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Clr>
          <a:schemeClr val="accent4"/>
        </a:buClr>
        <a:buFont typeface="Arial" panose="020B0604020202020204" pitchFamily="34" charset="0"/>
        <a:buChar char="•"/>
        <a:defRPr lang="en-US" sz="2400" kern="1200" dirty="0" smtClean="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hyperlink" Target="https://www.journalslibrary.nihr.ac.uk/journals/"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comments" Target="../comments/comment2.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comments" Target="../comments/comment3.xm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4EC4A7-668F-4CFD-85A6-A5A6B81A9E37}"/>
              </a:ext>
            </a:extLst>
          </p:cNvPr>
          <p:cNvSpPr>
            <a:spLocks noGrp="1"/>
          </p:cNvSpPr>
          <p:nvPr>
            <p:ph sz="quarter" idx="13"/>
          </p:nvPr>
        </p:nvSpPr>
        <p:spPr/>
        <p:txBody>
          <a:bodyPr anchor="t">
            <a:noAutofit/>
          </a:bodyPr>
          <a:lstStyle/>
          <a:p>
            <a:r>
              <a:rPr lang="en-US" dirty="0">
                <a:latin typeface="Open Sans Light"/>
              </a:rPr>
              <a:t>Hal Sox for the Peer Review Team</a:t>
            </a:r>
          </a:p>
          <a:p>
            <a:r>
              <a:rPr lang="en-US" dirty="0">
                <a:latin typeface="Open Sans Light"/>
              </a:rPr>
              <a:t>September 19, 2019</a:t>
            </a:r>
            <a:endParaRPr lang="en-US" dirty="0"/>
          </a:p>
        </p:txBody>
      </p:sp>
      <p:sp>
        <p:nvSpPr>
          <p:cNvPr id="4" name="Title 3">
            <a:extLst>
              <a:ext uri="{FF2B5EF4-FFF2-40B4-BE49-F238E27FC236}">
                <a16:creationId xmlns:a16="http://schemas.microsoft.com/office/drawing/2014/main" id="{DEDAAA73-272B-4E4D-9B13-4D0A1BB14B47}"/>
              </a:ext>
            </a:extLst>
          </p:cNvPr>
          <p:cNvSpPr>
            <a:spLocks noGrp="1"/>
          </p:cNvSpPr>
          <p:nvPr>
            <p:ph type="title"/>
          </p:nvPr>
        </p:nvSpPr>
        <p:spPr>
          <a:xfrm>
            <a:off x="299861" y="987249"/>
            <a:ext cx="8129990" cy="1774252"/>
          </a:xfrm>
        </p:spPr>
        <p:txBody>
          <a:bodyPr/>
          <a:lstStyle/>
          <a:p>
            <a:r>
              <a:rPr lang="en-US" dirty="0">
                <a:solidFill>
                  <a:srgbClr val="FFFFFF"/>
                </a:solidFill>
                <a:latin typeface="Arial" panose="020B0604020202020204" pitchFamily="34" charset="0"/>
                <a:cs typeface="Arial" panose="020B0604020202020204" pitchFamily="34" charset="0"/>
              </a:rPr>
              <a:t>Peer Review at PCORI: </a:t>
            </a:r>
            <a:r>
              <a:rPr lang="en-US" dirty="0"/>
              <a:t>a model of trustworthy comprehensive reporting of research</a:t>
            </a:r>
            <a:br>
              <a:rPr lang="en-US" dirty="0">
                <a:solidFill>
                  <a:srgbClr val="FFFFFF"/>
                </a:solidFill>
                <a:latin typeface="Arial" panose="020B0604020202020204" pitchFamily="34" charset="0"/>
                <a:cs typeface="Arial" panose="020B0604020202020204" pitchFamily="34" charset="0"/>
              </a:rPr>
            </a:br>
            <a:endParaRPr lang="en-US" b="1" dirty="0">
              <a:solidFill>
                <a:srgbClr val="FFFFFF"/>
              </a:solidFill>
            </a:endParaRPr>
          </a:p>
        </p:txBody>
      </p:sp>
    </p:spTree>
    <p:extLst>
      <p:ext uri="{BB962C8B-B14F-4D97-AF65-F5344CB8AC3E}">
        <p14:creationId xmlns:p14="http://schemas.microsoft.com/office/powerpoint/2010/main" val="2554770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2D9B05-2927-49BC-B9C7-D933AF509F3B}"/>
              </a:ext>
            </a:extLst>
          </p:cNvPr>
          <p:cNvSpPr>
            <a:spLocks noGrp="1"/>
          </p:cNvSpPr>
          <p:nvPr>
            <p:ph sz="quarter" idx="13"/>
          </p:nvPr>
        </p:nvSpPr>
        <p:spPr/>
        <p:txBody>
          <a:bodyPr/>
          <a:lstStyle/>
          <a:p>
            <a:r>
              <a:rPr lang="en-US" dirty="0"/>
              <a:t>Peer-reviewed comprehensive report: the negatives</a:t>
            </a:r>
          </a:p>
        </p:txBody>
      </p:sp>
      <p:sp>
        <p:nvSpPr>
          <p:cNvPr id="3" name="Text Placeholder 2">
            <a:extLst>
              <a:ext uri="{FF2B5EF4-FFF2-40B4-BE49-F238E27FC236}">
                <a16:creationId xmlns:a16="http://schemas.microsoft.com/office/drawing/2014/main" id="{378ABC24-3C5B-4ADE-AEA1-77B2CC3ED9E5}"/>
              </a:ext>
            </a:extLst>
          </p:cNvPr>
          <p:cNvSpPr>
            <a:spLocks noGrp="1"/>
          </p:cNvSpPr>
          <p:nvPr>
            <p:ph type="body" sz="quarter" idx="15"/>
          </p:nvPr>
        </p:nvSpPr>
        <p:spPr/>
        <p:txBody>
          <a:bodyPr>
            <a:normAutofit/>
          </a:bodyPr>
          <a:lstStyle/>
          <a:p>
            <a:pPr>
              <a:lnSpc>
                <a:spcPct val="200000"/>
              </a:lnSpc>
            </a:pPr>
            <a:r>
              <a:rPr lang="en-US" sz="3200" dirty="0">
                <a:solidFill>
                  <a:schemeClr val="tx1"/>
                </a:solidFill>
              </a:rPr>
              <a:t>Many hours for awardees to prepare</a:t>
            </a:r>
          </a:p>
          <a:p>
            <a:pPr>
              <a:lnSpc>
                <a:spcPct val="200000"/>
              </a:lnSpc>
            </a:pPr>
            <a:r>
              <a:rPr lang="en-US" sz="3200" dirty="0">
                <a:solidFill>
                  <a:schemeClr val="tx1"/>
                </a:solidFill>
              </a:rPr>
              <a:t>Writing the report competes with writing journal articles.</a:t>
            </a:r>
          </a:p>
          <a:p>
            <a:pPr>
              <a:lnSpc>
                <a:spcPct val="200000"/>
              </a:lnSpc>
            </a:pPr>
            <a:r>
              <a:rPr lang="en-US" sz="3200" dirty="0">
                <a:solidFill>
                  <a:schemeClr val="tx1"/>
                </a:solidFill>
              </a:rPr>
              <a:t>Peer review delays release of results to the public.</a:t>
            </a:r>
          </a:p>
          <a:p>
            <a:pPr>
              <a:lnSpc>
                <a:spcPct val="200000"/>
              </a:lnSpc>
            </a:pPr>
            <a:r>
              <a:rPr lang="en-US" sz="3200" dirty="0">
                <a:solidFill>
                  <a:schemeClr val="tx1"/>
                </a:solidFill>
              </a:rPr>
              <a:t>Expense of an elaborate external review process</a:t>
            </a:r>
          </a:p>
          <a:p>
            <a:pPr lvl="1"/>
            <a:endParaRPr lang="en-US" dirty="0"/>
          </a:p>
          <a:p>
            <a:endParaRPr lang="en-US" dirty="0"/>
          </a:p>
        </p:txBody>
      </p:sp>
    </p:spTree>
    <p:extLst>
      <p:ext uri="{BB962C8B-B14F-4D97-AF65-F5344CB8AC3E}">
        <p14:creationId xmlns:p14="http://schemas.microsoft.com/office/powerpoint/2010/main" val="41626090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A2D9B05-2927-49BC-B9C7-D933AF509F3B}"/>
              </a:ext>
            </a:extLst>
          </p:cNvPr>
          <p:cNvSpPr>
            <a:spLocks noGrp="1"/>
          </p:cNvSpPr>
          <p:nvPr>
            <p:ph sz="quarter" idx="13"/>
          </p:nvPr>
        </p:nvSpPr>
        <p:spPr/>
        <p:txBody>
          <a:bodyPr/>
          <a:lstStyle/>
          <a:p>
            <a:r>
              <a:rPr lang="en-US" dirty="0"/>
              <a:t>Peer-reviewed comprehensive report: the positives</a:t>
            </a:r>
          </a:p>
        </p:txBody>
      </p:sp>
      <p:sp>
        <p:nvSpPr>
          <p:cNvPr id="3" name="Text Placeholder 2">
            <a:extLst>
              <a:ext uri="{FF2B5EF4-FFF2-40B4-BE49-F238E27FC236}">
                <a16:creationId xmlns:a16="http://schemas.microsoft.com/office/drawing/2014/main" id="{378ABC24-3C5B-4ADE-AEA1-77B2CC3ED9E5}"/>
              </a:ext>
            </a:extLst>
          </p:cNvPr>
          <p:cNvSpPr>
            <a:spLocks noGrp="1"/>
          </p:cNvSpPr>
          <p:nvPr>
            <p:ph type="body" sz="quarter" idx="15"/>
          </p:nvPr>
        </p:nvSpPr>
        <p:spPr/>
        <p:txBody>
          <a:bodyPr>
            <a:normAutofit fontScale="92500" lnSpcReduction="20000"/>
          </a:bodyPr>
          <a:lstStyle/>
          <a:p>
            <a:pPr>
              <a:lnSpc>
                <a:spcPct val="150000"/>
              </a:lnSpc>
            </a:pPr>
            <a:r>
              <a:rPr lang="en-US" sz="3000" dirty="0">
                <a:solidFill>
                  <a:schemeClr val="tx1"/>
                </a:solidFill>
              </a:rPr>
              <a:t>Meets the legislative requirement to peer review and report all results.</a:t>
            </a:r>
          </a:p>
          <a:p>
            <a:pPr>
              <a:lnSpc>
                <a:spcPct val="150000"/>
              </a:lnSpc>
            </a:pPr>
            <a:r>
              <a:rPr lang="en-US" sz="3000" dirty="0">
                <a:solidFill>
                  <a:schemeClr val="tx1"/>
                </a:solidFill>
                <a:sym typeface="Wingdings" panose="05000000000000000000" pitchFamily="2" charset="2"/>
              </a:rPr>
              <a:t>Transparent public reporting </a:t>
            </a:r>
            <a:r>
              <a:rPr lang="en-US" sz="3000" dirty="0">
                <a:solidFill>
                  <a:schemeClr val="tx1"/>
                </a:solidFill>
              </a:rPr>
              <a:t>PCORI reputational considerations </a:t>
            </a:r>
          </a:p>
          <a:p>
            <a:pPr>
              <a:lnSpc>
                <a:spcPct val="150000"/>
              </a:lnSpc>
            </a:pPr>
            <a:r>
              <a:rPr lang="en-US" sz="3000" dirty="0">
                <a:solidFill>
                  <a:schemeClr val="tx1"/>
                </a:solidFill>
              </a:rPr>
              <a:t>Externalities (speculative):</a:t>
            </a:r>
          </a:p>
          <a:p>
            <a:pPr lvl="2">
              <a:lnSpc>
                <a:spcPct val="150000"/>
              </a:lnSpc>
            </a:pPr>
            <a:r>
              <a:rPr lang="en-US" sz="3000" dirty="0">
                <a:solidFill>
                  <a:schemeClr val="tx1"/>
                </a:solidFill>
              </a:rPr>
              <a:t>Public </a:t>
            </a:r>
          </a:p>
          <a:p>
            <a:pPr lvl="2">
              <a:lnSpc>
                <a:spcPct val="150000"/>
              </a:lnSpc>
            </a:pPr>
            <a:r>
              <a:rPr lang="en-US" sz="3000" dirty="0">
                <a:solidFill>
                  <a:schemeClr val="tx1"/>
                </a:solidFill>
              </a:rPr>
              <a:t>Awardees</a:t>
            </a:r>
          </a:p>
          <a:p>
            <a:pPr lvl="2">
              <a:lnSpc>
                <a:spcPct val="150000"/>
              </a:lnSpc>
            </a:pPr>
            <a:r>
              <a:rPr lang="en-US" sz="3000" dirty="0">
                <a:solidFill>
                  <a:schemeClr val="tx1"/>
                </a:solidFill>
              </a:rPr>
              <a:t>Other researchers and funders</a:t>
            </a:r>
          </a:p>
          <a:p>
            <a:pPr lvl="2">
              <a:lnSpc>
                <a:spcPct val="150000"/>
              </a:lnSpc>
            </a:pPr>
            <a:r>
              <a:rPr lang="en-US" sz="3000" dirty="0">
                <a:solidFill>
                  <a:schemeClr val="tx1"/>
                </a:solidFill>
              </a:rPr>
              <a:t>PCORI  </a:t>
            </a:r>
          </a:p>
          <a:p>
            <a:pPr lvl="1"/>
            <a:endParaRPr lang="en-US" dirty="0"/>
          </a:p>
          <a:p>
            <a:endParaRPr lang="en-US" dirty="0"/>
          </a:p>
        </p:txBody>
      </p:sp>
    </p:spTree>
    <p:extLst>
      <p:ext uri="{BB962C8B-B14F-4D97-AF65-F5344CB8AC3E}">
        <p14:creationId xmlns:p14="http://schemas.microsoft.com/office/powerpoint/2010/main" val="2070361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999000-ACB3-4E24-A818-DB3BC878E669}"/>
              </a:ext>
            </a:extLst>
          </p:cNvPr>
          <p:cNvSpPr>
            <a:spLocks noGrp="1"/>
          </p:cNvSpPr>
          <p:nvPr>
            <p:ph sz="quarter" idx="13"/>
          </p:nvPr>
        </p:nvSpPr>
        <p:spPr/>
        <p:txBody>
          <a:bodyPr/>
          <a:lstStyle/>
          <a:p>
            <a:r>
              <a:rPr lang="en-US" dirty="0"/>
              <a:t>Benefits to the public</a:t>
            </a:r>
          </a:p>
        </p:txBody>
      </p:sp>
      <p:sp>
        <p:nvSpPr>
          <p:cNvPr id="3" name="Text Placeholder 2">
            <a:extLst>
              <a:ext uri="{FF2B5EF4-FFF2-40B4-BE49-F238E27FC236}">
                <a16:creationId xmlns:a16="http://schemas.microsoft.com/office/drawing/2014/main" id="{F5ABE87C-22EE-4471-AAB9-7FF4CAD48C8B}"/>
              </a:ext>
            </a:extLst>
          </p:cNvPr>
          <p:cNvSpPr>
            <a:spLocks noGrp="1"/>
          </p:cNvSpPr>
          <p:nvPr>
            <p:ph type="body" sz="quarter" idx="15"/>
          </p:nvPr>
        </p:nvSpPr>
        <p:spPr/>
        <p:txBody>
          <a:bodyPr/>
          <a:lstStyle/>
          <a:p>
            <a:pPr>
              <a:spcAft>
                <a:spcPts val="1200"/>
              </a:spcAft>
            </a:pPr>
            <a:r>
              <a:rPr lang="en-US" sz="2800" dirty="0">
                <a:solidFill>
                  <a:schemeClr val="tx1"/>
                </a:solidFill>
              </a:rPr>
              <a:t>Publication bias leads to a body of evidence that is skewed toward positive results.</a:t>
            </a:r>
          </a:p>
          <a:p>
            <a:r>
              <a:rPr lang="en-US" sz="2800" dirty="0">
                <a:solidFill>
                  <a:schemeClr val="tx1"/>
                </a:solidFill>
              </a:rPr>
              <a:t>Mandatory trial registration and results reporting can reduce this bias, but:</a:t>
            </a:r>
          </a:p>
          <a:p>
            <a:pPr lvl="1"/>
            <a:r>
              <a:rPr lang="en-US" sz="2800" dirty="0">
                <a:solidFill>
                  <a:schemeClr val="tx1"/>
                </a:solidFill>
              </a:rPr>
              <a:t>Only the principal results.</a:t>
            </a:r>
          </a:p>
          <a:p>
            <a:pPr lvl="1"/>
            <a:r>
              <a:rPr lang="en-US" sz="2800" dirty="0">
                <a:solidFill>
                  <a:schemeClr val="tx1"/>
                </a:solidFill>
              </a:rPr>
              <a:t>No details of study design and conduct.</a:t>
            </a:r>
          </a:p>
          <a:p>
            <a:pPr lvl="1">
              <a:spcAft>
                <a:spcPts val="1200"/>
              </a:spcAft>
            </a:pPr>
            <a:r>
              <a:rPr lang="en-US" sz="2800" dirty="0">
                <a:solidFill>
                  <a:schemeClr val="tx1"/>
                </a:solidFill>
              </a:rPr>
              <a:t>The clinicaltrials.gov report is not peer-reviewed.</a:t>
            </a:r>
          </a:p>
          <a:p>
            <a:r>
              <a:rPr lang="en-US" sz="2800" dirty="0">
                <a:solidFill>
                  <a:schemeClr val="tx1"/>
                </a:solidFill>
              </a:rPr>
              <a:t>A comprehensive research report provides </a:t>
            </a:r>
            <a:r>
              <a:rPr lang="en-US" sz="2800" u="sng" dirty="0">
                <a:solidFill>
                  <a:schemeClr val="tx1"/>
                </a:solidFill>
              </a:rPr>
              <a:t>all</a:t>
            </a:r>
            <a:r>
              <a:rPr lang="en-US" sz="2800" dirty="0">
                <a:solidFill>
                  <a:schemeClr val="tx1"/>
                </a:solidFill>
              </a:rPr>
              <a:t> results, </a:t>
            </a:r>
            <a:r>
              <a:rPr lang="en-US" sz="2800" u="sng" dirty="0">
                <a:solidFill>
                  <a:schemeClr val="tx1"/>
                </a:solidFill>
              </a:rPr>
              <a:t>all</a:t>
            </a:r>
            <a:r>
              <a:rPr lang="en-US" sz="2800" dirty="0">
                <a:solidFill>
                  <a:schemeClr val="tx1"/>
                </a:solidFill>
              </a:rPr>
              <a:t> study conduct details, and </a:t>
            </a:r>
            <a:r>
              <a:rPr lang="en-US" sz="2800" u="sng" dirty="0">
                <a:solidFill>
                  <a:schemeClr val="tx1"/>
                </a:solidFill>
              </a:rPr>
              <a:t>is</a:t>
            </a:r>
            <a:r>
              <a:rPr lang="en-US" sz="2800" dirty="0">
                <a:solidFill>
                  <a:schemeClr val="tx1"/>
                </a:solidFill>
              </a:rPr>
              <a:t> peer reviewed.</a:t>
            </a:r>
          </a:p>
          <a:p>
            <a:endParaRPr lang="en-US" dirty="0"/>
          </a:p>
        </p:txBody>
      </p:sp>
    </p:spTree>
    <p:extLst>
      <p:ext uri="{BB962C8B-B14F-4D97-AF65-F5344CB8AC3E}">
        <p14:creationId xmlns:p14="http://schemas.microsoft.com/office/powerpoint/2010/main" val="11332498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A4F3293-39FB-4A8F-9CC8-9E419860165E}"/>
              </a:ext>
            </a:extLst>
          </p:cNvPr>
          <p:cNvSpPr>
            <a:spLocks noGrp="1"/>
          </p:cNvSpPr>
          <p:nvPr>
            <p:ph sz="quarter" idx="13"/>
          </p:nvPr>
        </p:nvSpPr>
        <p:spPr/>
        <p:txBody>
          <a:bodyPr/>
          <a:lstStyle/>
          <a:p>
            <a:r>
              <a:rPr lang="en-US" dirty="0"/>
              <a:t>Benefits to PCORI awardees</a:t>
            </a:r>
          </a:p>
        </p:txBody>
      </p:sp>
      <p:sp>
        <p:nvSpPr>
          <p:cNvPr id="3" name="Text Placeholder 2">
            <a:extLst>
              <a:ext uri="{FF2B5EF4-FFF2-40B4-BE49-F238E27FC236}">
                <a16:creationId xmlns:a16="http://schemas.microsoft.com/office/drawing/2014/main" id="{21A07AD3-E54E-437C-ADFE-F264B33B0601}"/>
              </a:ext>
            </a:extLst>
          </p:cNvPr>
          <p:cNvSpPr>
            <a:spLocks noGrp="1"/>
          </p:cNvSpPr>
          <p:nvPr>
            <p:ph type="body" sz="quarter" idx="15"/>
          </p:nvPr>
        </p:nvSpPr>
        <p:spPr/>
        <p:txBody>
          <a:bodyPr/>
          <a:lstStyle/>
          <a:p>
            <a:pPr>
              <a:spcAft>
                <a:spcPts val="1200"/>
              </a:spcAft>
            </a:pPr>
            <a:r>
              <a:rPr lang="en-US" sz="3600" dirty="0">
                <a:solidFill>
                  <a:schemeClr val="tx1"/>
                </a:solidFill>
              </a:rPr>
              <a:t>If the report precedes the writing of journal manuscripts, PCORI peer review can help to shape journal manuscripts.</a:t>
            </a:r>
          </a:p>
          <a:p>
            <a:pPr lvl="1">
              <a:spcAft>
                <a:spcPts val="1200"/>
              </a:spcAft>
            </a:pPr>
            <a:r>
              <a:rPr lang="en-US" sz="3200" dirty="0">
                <a:solidFill>
                  <a:schemeClr val="tx1"/>
                </a:solidFill>
              </a:rPr>
              <a:t>Peer review can’t undo problems in study design and conduct.</a:t>
            </a:r>
          </a:p>
          <a:p>
            <a:pPr lvl="1"/>
            <a:r>
              <a:rPr lang="en-US" sz="3200" dirty="0">
                <a:solidFill>
                  <a:schemeClr val="tx1"/>
                </a:solidFill>
              </a:rPr>
              <a:t>It </a:t>
            </a:r>
            <a:r>
              <a:rPr lang="en-US" sz="3200" u="sng" dirty="0">
                <a:solidFill>
                  <a:schemeClr val="tx1"/>
                </a:solidFill>
              </a:rPr>
              <a:t>can</a:t>
            </a:r>
            <a:r>
              <a:rPr lang="en-US" sz="3200" dirty="0">
                <a:solidFill>
                  <a:schemeClr val="tx1"/>
                </a:solidFill>
              </a:rPr>
              <a:t> influence the analysis of study data, the shaping of a manuscript, and the Conclusions</a:t>
            </a:r>
            <a:r>
              <a:rPr lang="en-US" dirty="0">
                <a:solidFill>
                  <a:schemeClr val="tx1"/>
                </a:solidFill>
              </a:rPr>
              <a:t>.</a:t>
            </a:r>
          </a:p>
          <a:p>
            <a:endParaRPr lang="en-US" dirty="0"/>
          </a:p>
        </p:txBody>
      </p:sp>
    </p:spTree>
    <p:extLst>
      <p:ext uri="{BB962C8B-B14F-4D97-AF65-F5344CB8AC3E}">
        <p14:creationId xmlns:p14="http://schemas.microsoft.com/office/powerpoint/2010/main" val="3520273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D84F40-5EB5-471B-A5C0-F47CB4C1AD45}"/>
              </a:ext>
            </a:extLst>
          </p:cNvPr>
          <p:cNvSpPr>
            <a:spLocks noGrp="1"/>
          </p:cNvSpPr>
          <p:nvPr>
            <p:ph sz="quarter" idx="13"/>
          </p:nvPr>
        </p:nvSpPr>
        <p:spPr/>
        <p:txBody>
          <a:bodyPr/>
          <a:lstStyle/>
          <a:p>
            <a:r>
              <a:rPr lang="en-US" dirty="0"/>
              <a:t>Increase the efficiency of research</a:t>
            </a:r>
          </a:p>
        </p:txBody>
      </p:sp>
      <p:sp>
        <p:nvSpPr>
          <p:cNvPr id="3" name="Text Placeholder 2">
            <a:extLst>
              <a:ext uri="{FF2B5EF4-FFF2-40B4-BE49-F238E27FC236}">
                <a16:creationId xmlns:a16="http://schemas.microsoft.com/office/drawing/2014/main" id="{56606A85-7AE2-4421-9339-D9D8C9249061}"/>
              </a:ext>
            </a:extLst>
          </p:cNvPr>
          <p:cNvSpPr>
            <a:spLocks noGrp="1"/>
          </p:cNvSpPr>
          <p:nvPr>
            <p:ph type="body" sz="quarter" idx="15"/>
          </p:nvPr>
        </p:nvSpPr>
        <p:spPr/>
        <p:txBody>
          <a:bodyPr/>
          <a:lstStyle/>
          <a:p>
            <a:pPr marL="514350" lvl="1" indent="0">
              <a:buNone/>
            </a:pPr>
            <a:r>
              <a:rPr lang="en-US" dirty="0">
                <a:solidFill>
                  <a:srgbClr val="C00000"/>
                </a:solidFill>
              </a:rPr>
              <a:t>Researchers</a:t>
            </a:r>
            <a:r>
              <a:rPr lang="en-US" dirty="0">
                <a:solidFill>
                  <a:schemeClr val="tx1"/>
                </a:solidFill>
              </a:rPr>
              <a:t> :</a:t>
            </a:r>
          </a:p>
          <a:p>
            <a:pPr lvl="2"/>
            <a:r>
              <a:rPr lang="en-US" dirty="0">
                <a:solidFill>
                  <a:schemeClr val="tx1"/>
                </a:solidFill>
              </a:rPr>
              <a:t>Can avoid repeating an unpublished study that went nowhere.</a:t>
            </a:r>
          </a:p>
          <a:p>
            <a:pPr lvl="2"/>
            <a:r>
              <a:rPr lang="en-US" dirty="0">
                <a:solidFill>
                  <a:schemeClr val="tx1"/>
                </a:solidFill>
              </a:rPr>
              <a:t>Learn from errors in study design and execution </a:t>
            </a:r>
          </a:p>
          <a:p>
            <a:pPr lvl="2">
              <a:spcAft>
                <a:spcPts val="1200"/>
              </a:spcAft>
            </a:pPr>
            <a:r>
              <a:rPr lang="en-US" dirty="0">
                <a:solidFill>
                  <a:schemeClr val="tx1"/>
                </a:solidFill>
              </a:rPr>
              <a:t>Get ideas from results that journals did not publish</a:t>
            </a:r>
          </a:p>
          <a:p>
            <a:pPr lvl="1"/>
            <a:r>
              <a:rPr lang="en-US" dirty="0">
                <a:solidFill>
                  <a:srgbClr val="C00000"/>
                </a:solidFill>
              </a:rPr>
              <a:t>Funders of research</a:t>
            </a:r>
          </a:p>
          <a:p>
            <a:pPr lvl="2">
              <a:spcAft>
                <a:spcPts val="1200"/>
              </a:spcAft>
            </a:pPr>
            <a:r>
              <a:rPr lang="en-US" dirty="0">
                <a:solidFill>
                  <a:schemeClr val="tx1"/>
                </a:solidFill>
              </a:rPr>
              <a:t>Can avoid funding research proposals identical to studies that went nowhere and weren’t published.</a:t>
            </a:r>
          </a:p>
          <a:p>
            <a:pPr lvl="1"/>
            <a:r>
              <a:rPr lang="en-US" dirty="0">
                <a:solidFill>
                  <a:srgbClr val="C00000"/>
                </a:solidFill>
              </a:rPr>
              <a:t>Systematic reviewers</a:t>
            </a:r>
          </a:p>
          <a:p>
            <a:pPr lvl="2"/>
            <a:r>
              <a:rPr lang="en-US" dirty="0">
                <a:solidFill>
                  <a:schemeClr val="tx1"/>
                </a:solidFill>
              </a:rPr>
              <a:t>Access unpublished peer-reviewed research results that would otherwise be wasted.</a:t>
            </a:r>
          </a:p>
          <a:p>
            <a:pPr marL="1028700" lvl="2" indent="0">
              <a:buNone/>
            </a:pPr>
            <a:endParaRPr lang="en-US" dirty="0"/>
          </a:p>
        </p:txBody>
      </p:sp>
    </p:spTree>
    <p:extLst>
      <p:ext uri="{BB962C8B-B14F-4D97-AF65-F5344CB8AC3E}">
        <p14:creationId xmlns:p14="http://schemas.microsoft.com/office/powerpoint/2010/main" val="35338155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14CA78-E3E8-4F79-864C-D3E801671D67}"/>
              </a:ext>
            </a:extLst>
          </p:cNvPr>
          <p:cNvSpPr>
            <a:spLocks noGrp="1"/>
          </p:cNvSpPr>
          <p:nvPr>
            <p:ph sz="quarter" idx="13"/>
          </p:nvPr>
        </p:nvSpPr>
        <p:spPr/>
        <p:txBody>
          <a:bodyPr/>
          <a:lstStyle/>
          <a:p>
            <a:r>
              <a:rPr lang="en-US" dirty="0"/>
              <a:t>Benefit to PCORI (and other funders)</a:t>
            </a:r>
          </a:p>
        </p:txBody>
      </p:sp>
      <p:sp>
        <p:nvSpPr>
          <p:cNvPr id="3" name="Text Placeholder 2">
            <a:extLst>
              <a:ext uri="{FF2B5EF4-FFF2-40B4-BE49-F238E27FC236}">
                <a16:creationId xmlns:a16="http://schemas.microsoft.com/office/drawing/2014/main" id="{D0826875-79E5-4DC9-ADFE-1120EA6228B7}"/>
              </a:ext>
            </a:extLst>
          </p:cNvPr>
          <p:cNvSpPr>
            <a:spLocks noGrp="1"/>
          </p:cNvSpPr>
          <p:nvPr>
            <p:ph type="body" sz="quarter" idx="15"/>
          </p:nvPr>
        </p:nvSpPr>
        <p:spPr>
          <a:xfrm>
            <a:off x="211866" y="1895527"/>
            <a:ext cx="11517312" cy="4692650"/>
          </a:xfrm>
        </p:spPr>
        <p:txBody>
          <a:bodyPr/>
          <a:lstStyle/>
          <a:p>
            <a:pPr>
              <a:spcAft>
                <a:spcPts val="1200"/>
              </a:spcAft>
            </a:pPr>
            <a:r>
              <a:rPr lang="en-US" sz="2800" dirty="0">
                <a:solidFill>
                  <a:schemeClr val="tx1"/>
                </a:solidFill>
              </a:rPr>
              <a:t>A body of peer-reviewed reports of PCORI-funded research can be the starting point for a systematic, ongoing assessment of PCORI’s funding priorities, policies, and procedures.</a:t>
            </a:r>
          </a:p>
          <a:p>
            <a:pPr lvl="1"/>
            <a:r>
              <a:rPr lang="en-US" sz="2800" dirty="0">
                <a:solidFill>
                  <a:schemeClr val="tx1"/>
                </a:solidFill>
              </a:rPr>
              <a:t>A funder as a </a:t>
            </a:r>
            <a:r>
              <a:rPr lang="en-US" sz="2800" i="1" dirty="0">
                <a:solidFill>
                  <a:schemeClr val="tx1"/>
                </a:solidFill>
              </a:rPr>
              <a:t>learning organization</a:t>
            </a:r>
            <a:r>
              <a:rPr lang="en-US" dirty="0">
                <a:solidFill>
                  <a:schemeClr val="tx1"/>
                </a:solidFill>
              </a:rPr>
              <a:t>.</a:t>
            </a:r>
          </a:p>
          <a:p>
            <a:endParaRPr lang="en-US" dirty="0">
              <a:solidFill>
                <a:schemeClr val="tx1"/>
              </a:solidFill>
            </a:endParaRPr>
          </a:p>
          <a:p>
            <a:pPr>
              <a:spcAft>
                <a:spcPts val="1200"/>
              </a:spcAft>
            </a:pPr>
            <a:r>
              <a:rPr lang="en-US" sz="2800" dirty="0">
                <a:solidFill>
                  <a:schemeClr val="tx1"/>
                </a:solidFill>
              </a:rPr>
              <a:t>PCORI has begun to learn from its accumulated experience:</a:t>
            </a:r>
          </a:p>
          <a:p>
            <a:pPr lvl="1"/>
            <a:r>
              <a:rPr lang="en-US" sz="2800" dirty="0">
                <a:solidFill>
                  <a:schemeClr val="tx1"/>
                </a:solidFill>
              </a:rPr>
              <a:t>The reporting of analytic methods to deal with missing data.</a:t>
            </a:r>
          </a:p>
          <a:p>
            <a:pPr lvl="1"/>
            <a:r>
              <a:rPr lang="en-US" sz="2800" dirty="0">
                <a:solidFill>
                  <a:schemeClr val="tx1"/>
                </a:solidFill>
              </a:rPr>
              <a:t>PCORI could take action to improve the use, reporting, and results of using these analytic methods</a:t>
            </a:r>
          </a:p>
          <a:p>
            <a:endParaRPr lang="en-US" dirty="0"/>
          </a:p>
        </p:txBody>
      </p:sp>
    </p:spTree>
    <p:extLst>
      <p:ext uri="{BB962C8B-B14F-4D97-AF65-F5344CB8AC3E}">
        <p14:creationId xmlns:p14="http://schemas.microsoft.com/office/powerpoint/2010/main" val="2959717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B83CA48-6E44-4A00-AED1-1DDA89F962D5}"/>
              </a:ext>
            </a:extLst>
          </p:cNvPr>
          <p:cNvSpPr>
            <a:spLocks noGrp="1"/>
          </p:cNvSpPr>
          <p:nvPr>
            <p:ph sz="quarter" idx="13"/>
          </p:nvPr>
        </p:nvSpPr>
        <p:spPr/>
        <p:txBody>
          <a:bodyPr/>
          <a:lstStyle/>
          <a:p>
            <a:r>
              <a:rPr lang="en-US" dirty="0"/>
              <a:t>Summary: a model of trustworthy comprehensive reporting of research</a:t>
            </a:r>
          </a:p>
        </p:txBody>
      </p:sp>
      <p:sp>
        <p:nvSpPr>
          <p:cNvPr id="3" name="Text Placeholder 2">
            <a:extLst>
              <a:ext uri="{FF2B5EF4-FFF2-40B4-BE49-F238E27FC236}">
                <a16:creationId xmlns:a16="http://schemas.microsoft.com/office/drawing/2014/main" id="{CCD99403-4093-4D17-94CE-8CA265D123F5}"/>
              </a:ext>
            </a:extLst>
          </p:cNvPr>
          <p:cNvSpPr>
            <a:spLocks noGrp="1"/>
          </p:cNvSpPr>
          <p:nvPr>
            <p:ph type="body" sz="quarter" idx="15"/>
          </p:nvPr>
        </p:nvSpPr>
        <p:spPr/>
        <p:txBody>
          <a:bodyPr/>
          <a:lstStyle/>
          <a:p>
            <a:pPr>
              <a:spcAft>
                <a:spcPts val="1200"/>
              </a:spcAft>
            </a:pPr>
            <a:r>
              <a:rPr lang="en-US" sz="2800" dirty="0">
                <a:solidFill>
                  <a:schemeClr val="tx1"/>
                </a:solidFill>
              </a:rPr>
              <a:t>US governmental mandates have led to a funder requiring peer-reviewed comprehensive report of completed research.</a:t>
            </a:r>
          </a:p>
          <a:p>
            <a:r>
              <a:rPr lang="en-US" sz="2800" dirty="0">
                <a:solidFill>
                  <a:schemeClr val="tx1"/>
                </a:solidFill>
              </a:rPr>
              <a:t>Responding to this initiative requires considerable expense and effort by both awardees and PCORI.</a:t>
            </a:r>
          </a:p>
          <a:p>
            <a:r>
              <a:rPr lang="en-US" sz="2800" dirty="0">
                <a:solidFill>
                  <a:schemeClr val="tx1"/>
                </a:solidFill>
              </a:rPr>
              <a:t>A comprehensive peer-reviewed research report could benefit many stakeholders.</a:t>
            </a:r>
          </a:p>
          <a:p>
            <a:r>
              <a:rPr lang="en-US" sz="2800" dirty="0">
                <a:solidFill>
                  <a:schemeClr val="tx1"/>
                </a:solidFill>
              </a:rPr>
              <a:t>Could transparent, peer reviewed reporting of </a:t>
            </a:r>
            <a:r>
              <a:rPr lang="en-US" sz="2800" u="sng" dirty="0">
                <a:solidFill>
                  <a:schemeClr val="tx1"/>
                </a:solidFill>
              </a:rPr>
              <a:t>all</a:t>
            </a:r>
            <a:r>
              <a:rPr lang="en-US" sz="2800" dirty="0">
                <a:solidFill>
                  <a:schemeClr val="tx1"/>
                </a:solidFill>
              </a:rPr>
              <a:t> research findings help to build a trusting relationship between the public and the research enterprise?</a:t>
            </a:r>
          </a:p>
          <a:p>
            <a:endParaRPr lang="en-US" sz="2800" dirty="0">
              <a:solidFill>
                <a:schemeClr val="tx1"/>
              </a:solidFill>
            </a:endParaRPr>
          </a:p>
        </p:txBody>
      </p:sp>
    </p:spTree>
    <p:extLst>
      <p:ext uri="{BB962C8B-B14F-4D97-AF65-F5344CB8AC3E}">
        <p14:creationId xmlns:p14="http://schemas.microsoft.com/office/powerpoint/2010/main" val="1960910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CADDBB1-D73D-48A1-B12C-A2614CE7609C}"/>
              </a:ext>
            </a:extLst>
          </p:cNvPr>
          <p:cNvSpPr>
            <a:spLocks noGrp="1"/>
          </p:cNvSpPr>
          <p:nvPr>
            <p:ph type="sldNum" sz="quarter" idx="12"/>
          </p:nvPr>
        </p:nvSpPr>
        <p:spPr/>
        <p:txBody>
          <a:bodyPr/>
          <a:lstStyle/>
          <a:p>
            <a:fld id="{2C10B610-381F-432D-A853-6CC0B0380E78}" type="slidenum">
              <a:rPr lang="en-US" smtClean="0"/>
              <a:t>17</a:t>
            </a:fld>
            <a:endParaRPr lang="en-US"/>
          </a:p>
        </p:txBody>
      </p:sp>
      <p:sp>
        <p:nvSpPr>
          <p:cNvPr id="3" name="Content Placeholder 2">
            <a:extLst>
              <a:ext uri="{FF2B5EF4-FFF2-40B4-BE49-F238E27FC236}">
                <a16:creationId xmlns:a16="http://schemas.microsoft.com/office/drawing/2014/main" id="{6A16E17D-F55D-4C07-A0BD-241678C244C9}"/>
              </a:ext>
            </a:extLst>
          </p:cNvPr>
          <p:cNvSpPr>
            <a:spLocks noGrp="1"/>
          </p:cNvSpPr>
          <p:nvPr>
            <p:ph sz="quarter" idx="13"/>
          </p:nvPr>
        </p:nvSpPr>
        <p:spPr/>
        <p:txBody>
          <a:bodyPr/>
          <a:lstStyle/>
          <a:p>
            <a:r>
              <a:rPr lang="en-US" dirty="0"/>
              <a:t>The NHIR: the other funder that does this</a:t>
            </a:r>
          </a:p>
        </p:txBody>
      </p:sp>
      <p:sp>
        <p:nvSpPr>
          <p:cNvPr id="4" name="Text Placeholder 3">
            <a:extLst>
              <a:ext uri="{FF2B5EF4-FFF2-40B4-BE49-F238E27FC236}">
                <a16:creationId xmlns:a16="http://schemas.microsoft.com/office/drawing/2014/main" id="{C052B50F-11C5-4DD9-94FB-44487564417C}"/>
              </a:ext>
            </a:extLst>
          </p:cNvPr>
          <p:cNvSpPr>
            <a:spLocks noGrp="1"/>
          </p:cNvSpPr>
          <p:nvPr>
            <p:ph type="body" sz="quarter" idx="16"/>
          </p:nvPr>
        </p:nvSpPr>
        <p:spPr>
          <a:xfrm>
            <a:off x="337344" y="1245358"/>
            <a:ext cx="11517312" cy="4367284"/>
          </a:xfrm>
        </p:spPr>
        <p:txBody>
          <a:bodyPr/>
          <a:lstStyle/>
          <a:p>
            <a:pPr>
              <a:spcBef>
                <a:spcPts val="0"/>
              </a:spcBef>
              <a:spcAft>
                <a:spcPts val="1800"/>
              </a:spcAft>
            </a:pPr>
            <a:r>
              <a:rPr lang="en-US" sz="2800" dirty="0"/>
              <a:t>The </a:t>
            </a:r>
            <a:r>
              <a:rPr lang="en-US" sz="2800" b="1" dirty="0"/>
              <a:t>NIHR Journals Library</a:t>
            </a:r>
            <a:r>
              <a:rPr lang="en-US" sz="2800" dirty="0"/>
              <a:t> comprises a suite of </a:t>
            </a:r>
            <a:r>
              <a:rPr lang="en-US" sz="2800" dirty="0">
                <a:hlinkClick r:id="rId2"/>
              </a:rPr>
              <a:t>five open access journals</a:t>
            </a:r>
            <a:r>
              <a:rPr lang="en-US" sz="2800" dirty="0"/>
              <a:t> providing an important and permanent archive of research funded by the National Institute for Health Research.</a:t>
            </a:r>
          </a:p>
          <a:p>
            <a:pPr lvl="1">
              <a:spcBef>
                <a:spcPts val="0"/>
              </a:spcBef>
              <a:spcAft>
                <a:spcPts val="1800"/>
              </a:spcAft>
            </a:pPr>
            <a:r>
              <a:rPr lang="en-US" sz="2800" dirty="0"/>
              <a:t>Impact factor: 4.5 (ranks 8/94 among HSR journals)</a:t>
            </a:r>
          </a:p>
          <a:p>
            <a:pPr>
              <a:spcBef>
                <a:spcPts val="0"/>
              </a:spcBef>
              <a:spcAft>
                <a:spcPts val="1800"/>
              </a:spcAft>
            </a:pPr>
            <a:r>
              <a:rPr lang="en-US" sz="2800" dirty="0"/>
              <a:t>The NIHR was first funder to publish comprehensive research reports, starting in 1997.</a:t>
            </a:r>
          </a:p>
          <a:p>
            <a:pPr>
              <a:spcBef>
                <a:spcPts val="0"/>
              </a:spcBef>
              <a:spcAft>
                <a:spcPts val="1800"/>
              </a:spcAft>
            </a:pPr>
            <a:r>
              <a:rPr lang="en-US" sz="2800" dirty="0"/>
              <a:t>External peer review: 4 reviewers per report.</a:t>
            </a:r>
          </a:p>
          <a:p>
            <a:pPr>
              <a:spcBef>
                <a:spcPts val="0"/>
              </a:spcBef>
              <a:spcAft>
                <a:spcPts val="1800"/>
              </a:spcAft>
            </a:pPr>
            <a:r>
              <a:rPr lang="en-US" sz="2800" dirty="0"/>
              <a:t>The NIHR Journals Library editors review final reports alongside reviewer comments and ensure that authors meet the required standards for publication in the Journals Library. </a:t>
            </a:r>
          </a:p>
        </p:txBody>
      </p:sp>
    </p:spTree>
    <p:extLst>
      <p:ext uri="{BB962C8B-B14F-4D97-AF65-F5344CB8AC3E}">
        <p14:creationId xmlns:p14="http://schemas.microsoft.com/office/powerpoint/2010/main" val="3718539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83994E-A7C2-4B50-BBAC-4AC9964778DC}"/>
              </a:ext>
            </a:extLst>
          </p:cNvPr>
          <p:cNvSpPr>
            <a:spLocks noGrp="1"/>
          </p:cNvSpPr>
          <p:nvPr>
            <p:ph type="sldNum" sz="quarter" idx="12"/>
          </p:nvPr>
        </p:nvSpPr>
        <p:spPr/>
        <p:txBody>
          <a:bodyPr/>
          <a:lstStyle/>
          <a:p>
            <a:fld id="{2C10B610-381F-432D-A853-6CC0B0380E78}" type="slidenum">
              <a:rPr lang="en-US" smtClean="0"/>
              <a:t>18</a:t>
            </a:fld>
            <a:endParaRPr lang="en-US"/>
          </a:p>
        </p:txBody>
      </p:sp>
      <p:sp>
        <p:nvSpPr>
          <p:cNvPr id="4" name="Text Placeholder 3">
            <a:extLst>
              <a:ext uri="{FF2B5EF4-FFF2-40B4-BE49-F238E27FC236}">
                <a16:creationId xmlns:a16="http://schemas.microsoft.com/office/drawing/2014/main" id="{327D5FA1-DB06-4834-AE25-0AB441746F0F}"/>
              </a:ext>
            </a:extLst>
          </p:cNvPr>
          <p:cNvSpPr>
            <a:spLocks noGrp="1"/>
          </p:cNvSpPr>
          <p:nvPr>
            <p:ph type="body" sz="quarter" idx="16"/>
          </p:nvPr>
        </p:nvSpPr>
        <p:spPr/>
        <p:txBody>
          <a:bodyPr/>
          <a:lstStyle/>
          <a:p>
            <a:pPr marL="114300" indent="0">
              <a:buNone/>
            </a:pPr>
            <a:endParaRPr lang="en-US" dirty="0"/>
          </a:p>
          <a:p>
            <a:r>
              <a:rPr lang="en-US" sz="3600" dirty="0"/>
              <a:t>Broitman M, Sox HC, Slutsky J. A model for public access to trustworthy and comprehensive reporting of research.  JAMA. 2019;321:1453-4.</a:t>
            </a:r>
          </a:p>
          <a:p>
            <a:endParaRPr lang="en-US" sz="3600" dirty="0"/>
          </a:p>
          <a:p>
            <a:r>
              <a:rPr lang="en-US" sz="3600" dirty="0"/>
              <a:t>Turner S, Wright D, </a:t>
            </a:r>
            <a:r>
              <a:rPr lang="en-US" sz="3600" dirty="0" err="1"/>
              <a:t>Maeso</a:t>
            </a:r>
            <a:r>
              <a:rPr lang="en-US" sz="3600" dirty="0"/>
              <a:t> R, Cook A, Milne R.  Publication rate for funded studies from a major UK health researcher funder: a cohort study.  BMJ Open. 2013;3:e002521. doi:10.1136/</a:t>
            </a:r>
            <a:r>
              <a:rPr lang="en-US" sz="3600" dirty="0" err="1"/>
              <a:t>bmj</a:t>
            </a:r>
            <a:r>
              <a:rPr lang="en-US" sz="3600" dirty="0"/>
              <a:t> open.</a:t>
            </a:r>
          </a:p>
        </p:txBody>
      </p:sp>
    </p:spTree>
    <p:extLst>
      <p:ext uri="{BB962C8B-B14F-4D97-AF65-F5344CB8AC3E}">
        <p14:creationId xmlns:p14="http://schemas.microsoft.com/office/powerpoint/2010/main" val="2625704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53F15F-F307-4E92-B72D-9F4DF6620F88}"/>
              </a:ext>
            </a:extLst>
          </p:cNvPr>
          <p:cNvSpPr>
            <a:spLocks noGrp="1"/>
          </p:cNvSpPr>
          <p:nvPr>
            <p:ph type="sldNum" sz="quarter" idx="12"/>
          </p:nvPr>
        </p:nvSpPr>
        <p:spPr/>
        <p:txBody>
          <a:bodyPr/>
          <a:lstStyle/>
          <a:p>
            <a:fld id="{2C10B610-381F-432D-A853-6CC0B0380E78}" type="slidenum">
              <a:rPr lang="en-US" smtClean="0"/>
              <a:t>19</a:t>
            </a:fld>
            <a:endParaRPr lang="en-US"/>
          </a:p>
        </p:txBody>
      </p:sp>
      <p:sp>
        <p:nvSpPr>
          <p:cNvPr id="3" name="Content Placeholder 2">
            <a:extLst>
              <a:ext uri="{FF2B5EF4-FFF2-40B4-BE49-F238E27FC236}">
                <a16:creationId xmlns:a16="http://schemas.microsoft.com/office/drawing/2014/main" id="{2504194D-3380-4044-886A-30687D4179EE}"/>
              </a:ext>
            </a:extLst>
          </p:cNvPr>
          <p:cNvSpPr>
            <a:spLocks noGrp="1"/>
          </p:cNvSpPr>
          <p:nvPr>
            <p:ph sz="quarter" idx="13"/>
          </p:nvPr>
        </p:nvSpPr>
        <p:spPr/>
        <p:txBody>
          <a:bodyPr/>
          <a:lstStyle/>
          <a:p>
            <a:r>
              <a:rPr lang="en-US" dirty="0"/>
              <a:t>The key words to remember</a:t>
            </a:r>
          </a:p>
        </p:txBody>
      </p:sp>
      <p:sp>
        <p:nvSpPr>
          <p:cNvPr id="4" name="Text Placeholder 3">
            <a:extLst>
              <a:ext uri="{FF2B5EF4-FFF2-40B4-BE49-F238E27FC236}">
                <a16:creationId xmlns:a16="http://schemas.microsoft.com/office/drawing/2014/main" id="{2DF6FECF-0056-482A-A77A-EF0FA05BE97E}"/>
              </a:ext>
            </a:extLst>
          </p:cNvPr>
          <p:cNvSpPr>
            <a:spLocks noGrp="1"/>
          </p:cNvSpPr>
          <p:nvPr>
            <p:ph type="body" sz="quarter" idx="16"/>
          </p:nvPr>
        </p:nvSpPr>
        <p:spPr>
          <a:xfrm>
            <a:off x="337344" y="1840354"/>
            <a:ext cx="11517312" cy="2172724"/>
          </a:xfrm>
        </p:spPr>
        <p:txBody>
          <a:bodyPr/>
          <a:lstStyle/>
          <a:p>
            <a:pPr marL="114300" indent="0" algn="ctr">
              <a:buNone/>
            </a:pPr>
            <a:r>
              <a:rPr lang="en-US" sz="4400" b="1" dirty="0"/>
              <a:t>Trustworthy</a:t>
            </a:r>
          </a:p>
          <a:p>
            <a:pPr marL="114300" indent="0" algn="ctr">
              <a:buNone/>
            </a:pPr>
            <a:endParaRPr lang="en-US" sz="4400" dirty="0"/>
          </a:p>
          <a:p>
            <a:pPr marL="114300" indent="0" algn="ctr">
              <a:buNone/>
            </a:pPr>
            <a:r>
              <a:rPr lang="en-US" sz="4400" b="1" dirty="0"/>
              <a:t>Comprehensive</a:t>
            </a:r>
          </a:p>
        </p:txBody>
      </p:sp>
    </p:spTree>
    <p:extLst>
      <p:ext uri="{BB962C8B-B14F-4D97-AF65-F5344CB8AC3E}">
        <p14:creationId xmlns:p14="http://schemas.microsoft.com/office/powerpoint/2010/main" val="444192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E66B59-B47A-4378-AB17-28780B1A8113}"/>
              </a:ext>
            </a:extLst>
          </p:cNvPr>
          <p:cNvSpPr/>
          <p:nvPr/>
        </p:nvSpPr>
        <p:spPr>
          <a:xfrm>
            <a:off x="1310640" y="1752600"/>
            <a:ext cx="9631680" cy="3231654"/>
          </a:xfrm>
          <a:prstGeom prst="rect">
            <a:avLst/>
          </a:prstGeom>
        </p:spPr>
        <p:txBody>
          <a:bodyPr wrap="square">
            <a:spAutoFit/>
          </a:bodyPr>
          <a:lstStyle/>
          <a:p>
            <a:pPr algn="ctr"/>
            <a:r>
              <a:rPr lang="en-US" sz="3600" b="1" dirty="0">
                <a:latin typeface="Times New Roman" panose="02020603050405020304" pitchFamily="18" charset="0"/>
              </a:rPr>
              <a:t>Subtitle D—Patient-Centered Outcomes Research </a:t>
            </a:r>
          </a:p>
          <a:p>
            <a:pPr algn="ctr"/>
            <a:endParaRPr lang="en-US" b="1" dirty="0">
              <a:latin typeface="Times New Roman" panose="02020603050405020304" pitchFamily="18" charset="0"/>
            </a:endParaRPr>
          </a:p>
          <a:p>
            <a:r>
              <a:rPr lang="en-US" sz="2400" b="1" dirty="0">
                <a:latin typeface="Times New Roman" panose="02020603050405020304" pitchFamily="18" charset="0"/>
              </a:rPr>
              <a:t>SEC. 6301. PATIENT-CENTERED OUTCOMES RESEARCH</a:t>
            </a:r>
            <a:r>
              <a:rPr lang="en-US" sz="2000" dirty="0">
                <a:latin typeface="Times New Roman" panose="02020603050405020304" pitchFamily="18" charset="0"/>
              </a:rPr>
              <a:t>.. </a:t>
            </a:r>
          </a:p>
          <a:p>
            <a:r>
              <a:rPr lang="en-US" sz="2000" dirty="0">
                <a:latin typeface="Times New Roman" panose="02020603050405020304" pitchFamily="18" charset="0"/>
              </a:rPr>
              <a:t>          (</a:t>
            </a:r>
            <a:r>
              <a:rPr lang="en-US" sz="2400" dirty="0">
                <a:latin typeface="Times New Roman" panose="02020603050405020304" pitchFamily="18" charset="0"/>
              </a:rPr>
              <a:t>a) IN GENERAL.—Title XI of the Social Security Act (42 U.S.C. 1301 et seq.) is amended by adding at the end the following new part: </a:t>
            </a:r>
          </a:p>
          <a:p>
            <a:r>
              <a:rPr lang="en-US" dirty="0">
                <a:latin typeface="Times New Roman" panose="02020603050405020304" pitchFamily="18" charset="0"/>
              </a:rPr>
              <a:t>  </a:t>
            </a:r>
            <a:endParaRPr lang="en-US" sz="2400" dirty="0">
              <a:latin typeface="Times New Roman" panose="02020603050405020304" pitchFamily="18" charset="0"/>
            </a:endParaRPr>
          </a:p>
          <a:p>
            <a:pPr algn="ctr"/>
            <a:r>
              <a:rPr lang="en-US" sz="2400" dirty="0">
                <a:latin typeface="Times New Roman" panose="02020603050405020304" pitchFamily="18" charset="0"/>
              </a:rPr>
              <a:t>‘‘PART D—COMPARATIVE CLINICAL EFFECTIVENESS RESEARCH‘‘ </a:t>
            </a:r>
          </a:p>
        </p:txBody>
      </p:sp>
    </p:spTree>
    <p:extLst>
      <p:ext uri="{BB962C8B-B14F-4D97-AF65-F5344CB8AC3E}">
        <p14:creationId xmlns:p14="http://schemas.microsoft.com/office/powerpoint/2010/main" val="538528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E271E7-7D46-44B0-BC3E-096FB899BFC2}"/>
              </a:ext>
            </a:extLst>
          </p:cNvPr>
          <p:cNvSpPr>
            <a:spLocks noGrp="1"/>
          </p:cNvSpPr>
          <p:nvPr>
            <p:ph type="sldNum" sz="quarter" idx="12"/>
          </p:nvPr>
        </p:nvSpPr>
        <p:spPr/>
        <p:txBody>
          <a:bodyPr/>
          <a:lstStyle/>
          <a:p>
            <a:fld id="{2C10B610-381F-432D-A853-6CC0B0380E78}" type="slidenum">
              <a:rPr lang="en-US" smtClean="0"/>
              <a:t>20</a:t>
            </a:fld>
            <a:endParaRPr lang="en-US"/>
          </a:p>
        </p:txBody>
      </p:sp>
      <p:sp>
        <p:nvSpPr>
          <p:cNvPr id="3" name="Content Placeholder 2">
            <a:extLst>
              <a:ext uri="{FF2B5EF4-FFF2-40B4-BE49-F238E27FC236}">
                <a16:creationId xmlns:a16="http://schemas.microsoft.com/office/drawing/2014/main" id="{FB7F6589-6EC6-4B5B-89C2-A9D7A9FB46A8}"/>
              </a:ext>
            </a:extLst>
          </p:cNvPr>
          <p:cNvSpPr>
            <a:spLocks noGrp="1"/>
          </p:cNvSpPr>
          <p:nvPr>
            <p:ph sz="quarter" idx="13"/>
          </p:nvPr>
        </p:nvSpPr>
        <p:spPr/>
        <p:txBody>
          <a:bodyPr/>
          <a:lstStyle/>
          <a:p>
            <a:r>
              <a:rPr lang="en-US" dirty="0"/>
              <a:t>Additional slides</a:t>
            </a:r>
          </a:p>
        </p:txBody>
      </p:sp>
      <p:sp>
        <p:nvSpPr>
          <p:cNvPr id="4" name="Text Placeholder 3">
            <a:extLst>
              <a:ext uri="{FF2B5EF4-FFF2-40B4-BE49-F238E27FC236}">
                <a16:creationId xmlns:a16="http://schemas.microsoft.com/office/drawing/2014/main" id="{40885238-A8A9-4498-A8C6-8AFF2DC43658}"/>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41463207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05B004-36AF-4971-8A05-4B05B222070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C10B610-381F-432D-A853-6CC0B0380E7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Title 2">
            <a:extLst>
              <a:ext uri="{FF2B5EF4-FFF2-40B4-BE49-F238E27FC236}">
                <a16:creationId xmlns:a16="http://schemas.microsoft.com/office/drawing/2014/main" id="{912B76D5-6926-409A-91EF-AEA7E212844F}"/>
              </a:ext>
            </a:extLst>
          </p:cNvPr>
          <p:cNvSpPr>
            <a:spLocks noGrp="1"/>
          </p:cNvSpPr>
          <p:nvPr>
            <p:ph sz="quarter" idx="13"/>
          </p:nvPr>
        </p:nvSpPr>
        <p:spPr/>
        <p:txBody>
          <a:bodyPr/>
          <a:lstStyle/>
          <a:p>
            <a:r>
              <a:rPr lang="en-US" dirty="0"/>
              <a:t>Public Reporting of PCORI Research Findings following Peer Review</a:t>
            </a:r>
          </a:p>
        </p:txBody>
      </p:sp>
      <p:sp>
        <p:nvSpPr>
          <p:cNvPr id="6" name="Text Placeholder 1">
            <a:extLst>
              <a:ext uri="{FF2B5EF4-FFF2-40B4-BE49-F238E27FC236}">
                <a16:creationId xmlns:a16="http://schemas.microsoft.com/office/drawing/2014/main" id="{A7A5E6FB-8711-4A8D-B7A6-EC3EBFD16476}"/>
              </a:ext>
            </a:extLst>
          </p:cNvPr>
          <p:cNvSpPr>
            <a:spLocks noGrp="1"/>
          </p:cNvSpPr>
          <p:nvPr>
            <p:ph type="body" sz="quarter" idx="15"/>
          </p:nvPr>
        </p:nvSpPr>
        <p:spPr>
          <a:xfrm>
            <a:off x="331788" y="1800225"/>
            <a:ext cx="11517312" cy="4692650"/>
          </a:xfrm>
        </p:spPr>
        <p:txBody>
          <a:bodyPr/>
          <a:lstStyle/>
          <a:p>
            <a:pPr>
              <a:spcBef>
                <a:spcPts val="300"/>
              </a:spcBef>
            </a:pPr>
            <a:r>
              <a:rPr lang="en-US" sz="2200" dirty="0"/>
              <a:t>PCORI’s authorizing law and the processes adopted by the Board outline our approach for releasing findings – to assure </a:t>
            </a:r>
            <a:r>
              <a:rPr lang="en-US" sz="2200" b="1" dirty="0"/>
              <a:t>accessibility</a:t>
            </a:r>
            <a:r>
              <a:rPr lang="en-US" sz="2200" dirty="0"/>
              <a:t> </a:t>
            </a:r>
            <a:r>
              <a:rPr lang="en-US" sz="2200" b="1" dirty="0"/>
              <a:t>and full transparency </a:t>
            </a:r>
            <a:r>
              <a:rPr lang="en-US" sz="2200" dirty="0"/>
              <a:t>in reporting results from PCORI studies</a:t>
            </a:r>
          </a:p>
          <a:p>
            <a:pPr>
              <a:spcBef>
                <a:spcPts val="300"/>
              </a:spcBef>
            </a:pPr>
            <a:endParaRPr lang="en-US" sz="2200" dirty="0"/>
          </a:p>
          <a:p>
            <a:pPr>
              <a:spcBef>
                <a:spcPts val="300"/>
              </a:spcBef>
            </a:pPr>
            <a:r>
              <a:rPr lang="en-US" sz="2200" b="1" dirty="0"/>
              <a:t>Within</a:t>
            </a:r>
            <a:r>
              <a:rPr lang="en-US" sz="2200" dirty="0"/>
              <a:t> </a:t>
            </a:r>
            <a:r>
              <a:rPr lang="en-US" sz="2200" b="1" dirty="0"/>
              <a:t>90 days </a:t>
            </a:r>
            <a:r>
              <a:rPr lang="en-US" sz="2200" dirty="0"/>
              <a:t>of PCORI’s acceptance of the DFRR following peer review, we post </a:t>
            </a:r>
          </a:p>
          <a:p>
            <a:pPr lvl="1">
              <a:spcBef>
                <a:spcPts val="300"/>
              </a:spcBef>
            </a:pPr>
            <a:r>
              <a:rPr lang="en-US" sz="2200" dirty="0"/>
              <a:t>Public abstract </a:t>
            </a:r>
          </a:p>
          <a:p>
            <a:pPr lvl="1">
              <a:spcBef>
                <a:spcPts val="300"/>
              </a:spcBef>
            </a:pPr>
            <a:r>
              <a:rPr lang="en-US" sz="2200" dirty="0"/>
              <a:t>Professional abstract </a:t>
            </a:r>
          </a:p>
          <a:p>
            <a:pPr lvl="1">
              <a:spcBef>
                <a:spcPts val="300"/>
              </a:spcBef>
            </a:pPr>
            <a:r>
              <a:rPr lang="en-US" sz="2200" dirty="0"/>
              <a:t>Summary of peer-review process</a:t>
            </a:r>
          </a:p>
          <a:p>
            <a:pPr lvl="1">
              <a:spcBef>
                <a:spcPts val="300"/>
              </a:spcBef>
            </a:pPr>
            <a:r>
              <a:rPr lang="en-US" sz="2200" dirty="0"/>
              <a:t>Conflicts of interest </a:t>
            </a:r>
          </a:p>
          <a:p>
            <a:pPr marL="1028700" lvl="2" indent="0">
              <a:spcBef>
                <a:spcPts val="300"/>
              </a:spcBef>
              <a:buNone/>
            </a:pPr>
            <a:endParaRPr lang="en-US" sz="2200" dirty="0"/>
          </a:p>
          <a:p>
            <a:pPr>
              <a:spcBef>
                <a:spcPts val="300"/>
              </a:spcBef>
            </a:pPr>
            <a:r>
              <a:rPr lang="en-US" sz="2200" b="1" dirty="0"/>
              <a:t>Within</a:t>
            </a:r>
            <a:r>
              <a:rPr lang="en-US" sz="2200" dirty="0"/>
              <a:t> </a:t>
            </a:r>
            <a:r>
              <a:rPr lang="en-US" sz="2200" b="1" dirty="0"/>
              <a:t>12 months </a:t>
            </a:r>
            <a:r>
              <a:rPr lang="en-US" sz="2200" dirty="0"/>
              <a:t>of PCORI’s acceptance of the DFRR following peer review, we post</a:t>
            </a:r>
          </a:p>
          <a:p>
            <a:pPr lvl="1">
              <a:spcBef>
                <a:spcPts val="300"/>
              </a:spcBef>
            </a:pPr>
            <a:r>
              <a:rPr lang="en-US" sz="2200" dirty="0"/>
              <a:t>Final Research Report</a:t>
            </a:r>
          </a:p>
          <a:p>
            <a:pPr lvl="1">
              <a:spcBef>
                <a:spcPts val="300"/>
              </a:spcBef>
            </a:pPr>
            <a:r>
              <a:rPr lang="en-US" sz="2200" dirty="0"/>
              <a:t>Detailed peer-reviewer comments</a:t>
            </a:r>
          </a:p>
          <a:p>
            <a:pPr lvl="1">
              <a:spcBef>
                <a:spcPts val="300"/>
              </a:spcBef>
            </a:pPr>
            <a:endParaRPr lang="en-US" sz="2200" dirty="0"/>
          </a:p>
          <a:p>
            <a:pPr>
              <a:spcBef>
                <a:spcPts val="300"/>
              </a:spcBef>
            </a:pPr>
            <a:endParaRPr lang="en-US" sz="2200" dirty="0"/>
          </a:p>
          <a:p>
            <a:pPr lvl="1"/>
            <a:endParaRPr lang="en-US" sz="2200" dirty="0"/>
          </a:p>
          <a:p>
            <a:pPr lvl="1"/>
            <a:endParaRPr lang="en-US" dirty="0"/>
          </a:p>
          <a:p>
            <a:endParaRPr lang="en-US" dirty="0"/>
          </a:p>
          <a:p>
            <a:endParaRPr lang="en-US" dirty="0"/>
          </a:p>
        </p:txBody>
      </p:sp>
    </p:spTree>
    <p:extLst>
      <p:ext uri="{BB962C8B-B14F-4D97-AF65-F5344CB8AC3E}">
        <p14:creationId xmlns:p14="http://schemas.microsoft.com/office/powerpoint/2010/main" val="1324134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999000-ACB3-4E24-A818-DB3BC878E669}"/>
              </a:ext>
            </a:extLst>
          </p:cNvPr>
          <p:cNvSpPr>
            <a:spLocks noGrp="1"/>
          </p:cNvSpPr>
          <p:nvPr>
            <p:ph sz="quarter" idx="13"/>
          </p:nvPr>
        </p:nvSpPr>
        <p:spPr/>
        <p:txBody>
          <a:bodyPr/>
          <a:lstStyle/>
          <a:p>
            <a:r>
              <a:rPr lang="en-US"/>
              <a:t>Benefits of public reporting</a:t>
            </a:r>
          </a:p>
        </p:txBody>
      </p:sp>
      <p:sp>
        <p:nvSpPr>
          <p:cNvPr id="3" name="Text Placeholder 2">
            <a:extLst>
              <a:ext uri="{FF2B5EF4-FFF2-40B4-BE49-F238E27FC236}">
                <a16:creationId xmlns:a16="http://schemas.microsoft.com/office/drawing/2014/main" id="{F5ABE87C-22EE-4471-AAB9-7FF4CAD48C8B}"/>
              </a:ext>
            </a:extLst>
          </p:cNvPr>
          <p:cNvSpPr>
            <a:spLocks noGrp="1"/>
          </p:cNvSpPr>
          <p:nvPr>
            <p:ph type="body" sz="quarter" idx="15"/>
          </p:nvPr>
        </p:nvSpPr>
        <p:spPr>
          <a:xfrm>
            <a:off x="331787" y="2042535"/>
            <a:ext cx="11517312" cy="2549706"/>
          </a:xfrm>
        </p:spPr>
        <p:txBody>
          <a:bodyPr/>
          <a:lstStyle/>
          <a:p>
            <a:pPr>
              <a:spcBef>
                <a:spcPts val="600"/>
              </a:spcBef>
              <a:spcAft>
                <a:spcPts val="600"/>
              </a:spcAft>
            </a:pPr>
            <a:r>
              <a:rPr lang="en-US" sz="2800"/>
              <a:t>Transparency in reporting all research results</a:t>
            </a:r>
          </a:p>
          <a:p>
            <a:pPr>
              <a:spcBef>
                <a:spcPts val="600"/>
              </a:spcBef>
              <a:spcAft>
                <a:spcPts val="600"/>
              </a:spcAft>
            </a:pPr>
            <a:r>
              <a:rPr lang="en-US" sz="2800"/>
              <a:t>Public availability of results </a:t>
            </a:r>
          </a:p>
          <a:p>
            <a:pPr>
              <a:spcBef>
                <a:spcPts val="600"/>
              </a:spcBef>
              <a:spcAft>
                <a:spcPts val="600"/>
              </a:spcAft>
            </a:pPr>
            <a:r>
              <a:rPr lang="en-US" sz="2800"/>
              <a:t>Communicates results in a way that is </a:t>
            </a:r>
            <a:r>
              <a:rPr lang="en-US" sz="2800" b="1"/>
              <a:t>comprehensible</a:t>
            </a:r>
            <a:r>
              <a:rPr lang="en-US" sz="2800"/>
              <a:t> and </a:t>
            </a:r>
            <a:r>
              <a:rPr lang="en-US" sz="2800" b="1"/>
              <a:t>relevant</a:t>
            </a:r>
            <a:r>
              <a:rPr lang="en-US" sz="2800"/>
              <a:t> to patient and professional audiences</a:t>
            </a:r>
          </a:p>
          <a:p>
            <a:pPr>
              <a:spcBef>
                <a:spcPts val="600"/>
              </a:spcBef>
              <a:spcAft>
                <a:spcPts val="600"/>
              </a:spcAft>
            </a:pPr>
            <a:r>
              <a:rPr lang="en-US" sz="2800"/>
              <a:t>Communicates results in a </a:t>
            </a:r>
            <a:r>
              <a:rPr lang="en-US" sz="2800" b="1"/>
              <a:t>consistent</a:t>
            </a:r>
            <a:r>
              <a:rPr lang="en-US" sz="2800"/>
              <a:t> way</a:t>
            </a:r>
          </a:p>
          <a:p>
            <a:pPr>
              <a:spcBef>
                <a:spcPts val="600"/>
              </a:spcBef>
              <a:spcAft>
                <a:spcPts val="600"/>
              </a:spcAft>
            </a:pPr>
            <a:r>
              <a:rPr lang="en-US" sz="2800"/>
              <a:t>Help patients and providers in making healthcare decisions</a:t>
            </a:r>
          </a:p>
          <a:p>
            <a:pPr>
              <a:spcBef>
                <a:spcPts val="600"/>
              </a:spcBef>
              <a:spcAft>
                <a:spcPts val="600"/>
              </a:spcAft>
            </a:pPr>
            <a:endParaRPr lang="en-US"/>
          </a:p>
          <a:p>
            <a:endParaRPr lang="en-US"/>
          </a:p>
        </p:txBody>
      </p:sp>
    </p:spTree>
    <p:extLst>
      <p:ext uri="{BB962C8B-B14F-4D97-AF65-F5344CB8AC3E}">
        <p14:creationId xmlns:p14="http://schemas.microsoft.com/office/powerpoint/2010/main" val="3824717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8B957C-A306-4590-9E81-000F0E319A48}"/>
              </a:ext>
            </a:extLst>
          </p:cNvPr>
          <p:cNvSpPr>
            <a:spLocks noGrp="1"/>
          </p:cNvSpPr>
          <p:nvPr>
            <p:ph type="sldNum" sz="quarter" idx="12"/>
          </p:nvPr>
        </p:nvSpPr>
        <p:spPr/>
        <p:txBody>
          <a:bodyPr/>
          <a:lstStyle/>
          <a:p>
            <a:fld id="{2C10B610-381F-432D-A853-6CC0B0380E78}" type="slidenum">
              <a:rPr lang="en-US" smtClean="0"/>
              <a:t>23</a:t>
            </a:fld>
            <a:endParaRPr lang="en-US"/>
          </a:p>
        </p:txBody>
      </p:sp>
      <p:sp>
        <p:nvSpPr>
          <p:cNvPr id="3" name="Content Placeholder 2">
            <a:extLst>
              <a:ext uri="{FF2B5EF4-FFF2-40B4-BE49-F238E27FC236}">
                <a16:creationId xmlns:a16="http://schemas.microsoft.com/office/drawing/2014/main" id="{CFC4C6E3-C939-4B33-9D21-E0F4D74CD61D}"/>
              </a:ext>
            </a:extLst>
          </p:cNvPr>
          <p:cNvSpPr>
            <a:spLocks noGrp="1"/>
          </p:cNvSpPr>
          <p:nvPr>
            <p:ph sz="quarter" idx="13"/>
          </p:nvPr>
        </p:nvSpPr>
        <p:spPr/>
        <p:txBody>
          <a:bodyPr/>
          <a:lstStyle/>
          <a:p>
            <a:r>
              <a:rPr lang="en-US"/>
              <a:t>Posted Results:  The Public Abstract</a:t>
            </a:r>
          </a:p>
        </p:txBody>
      </p:sp>
      <p:pic>
        <p:nvPicPr>
          <p:cNvPr id="6" name="Picture 5">
            <a:extLst>
              <a:ext uri="{FF2B5EF4-FFF2-40B4-BE49-F238E27FC236}">
                <a16:creationId xmlns:a16="http://schemas.microsoft.com/office/drawing/2014/main" id="{38ADD9D2-4621-48DD-A9BF-98BCBD824221}"/>
              </a:ext>
            </a:extLst>
          </p:cNvPr>
          <p:cNvPicPr>
            <a:picLocks noChangeAspect="1"/>
          </p:cNvPicPr>
          <p:nvPr/>
        </p:nvPicPr>
        <p:blipFill>
          <a:blip r:embed="rId3"/>
          <a:stretch>
            <a:fillRect/>
          </a:stretch>
        </p:blipFill>
        <p:spPr>
          <a:xfrm>
            <a:off x="2143125" y="1646237"/>
            <a:ext cx="5594774" cy="5120640"/>
          </a:xfrm>
          <a:prstGeom prst="rect">
            <a:avLst/>
          </a:prstGeom>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DCC3F918-7B50-4900-86AC-7E71144F6A78}"/>
              </a:ext>
            </a:extLst>
          </p:cNvPr>
          <p:cNvPicPr>
            <a:picLocks noChangeAspect="1"/>
          </p:cNvPicPr>
          <p:nvPr/>
        </p:nvPicPr>
        <p:blipFill rotWithShape="1">
          <a:blip r:embed="rId4"/>
          <a:srcRect l="1782"/>
          <a:stretch/>
        </p:blipFill>
        <p:spPr>
          <a:xfrm>
            <a:off x="7160309" y="2281745"/>
            <a:ext cx="3236702" cy="421113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164459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68B957C-A306-4590-9E81-000F0E319A48}"/>
              </a:ext>
            </a:extLst>
          </p:cNvPr>
          <p:cNvSpPr>
            <a:spLocks noGrp="1"/>
          </p:cNvSpPr>
          <p:nvPr>
            <p:ph type="sldNum" sz="quarter" idx="12"/>
          </p:nvPr>
        </p:nvSpPr>
        <p:spPr/>
        <p:txBody>
          <a:bodyPr/>
          <a:lstStyle/>
          <a:p>
            <a:fld id="{2C10B610-381F-432D-A853-6CC0B0380E78}" type="slidenum">
              <a:rPr lang="en-US" smtClean="0"/>
              <a:t>24</a:t>
            </a:fld>
            <a:endParaRPr lang="en-US"/>
          </a:p>
        </p:txBody>
      </p:sp>
      <p:sp>
        <p:nvSpPr>
          <p:cNvPr id="3" name="Content Placeholder 2">
            <a:extLst>
              <a:ext uri="{FF2B5EF4-FFF2-40B4-BE49-F238E27FC236}">
                <a16:creationId xmlns:a16="http://schemas.microsoft.com/office/drawing/2014/main" id="{CFC4C6E3-C939-4B33-9D21-E0F4D74CD61D}"/>
              </a:ext>
            </a:extLst>
          </p:cNvPr>
          <p:cNvSpPr>
            <a:spLocks noGrp="1"/>
          </p:cNvSpPr>
          <p:nvPr>
            <p:ph sz="quarter" idx="13"/>
          </p:nvPr>
        </p:nvSpPr>
        <p:spPr/>
        <p:txBody>
          <a:bodyPr/>
          <a:lstStyle/>
          <a:p>
            <a:r>
              <a:rPr lang="en-US"/>
              <a:t>Posted Results:  The Professional Abstract</a:t>
            </a:r>
          </a:p>
        </p:txBody>
      </p:sp>
      <p:pic>
        <p:nvPicPr>
          <p:cNvPr id="4" name="Picture 3">
            <a:extLst>
              <a:ext uri="{FF2B5EF4-FFF2-40B4-BE49-F238E27FC236}">
                <a16:creationId xmlns:a16="http://schemas.microsoft.com/office/drawing/2014/main" id="{0F3CCEBE-B387-4480-B714-1EDD59A8F051}"/>
              </a:ext>
            </a:extLst>
          </p:cNvPr>
          <p:cNvPicPr>
            <a:picLocks noChangeAspect="1"/>
          </p:cNvPicPr>
          <p:nvPr/>
        </p:nvPicPr>
        <p:blipFill>
          <a:blip r:embed="rId3"/>
          <a:stretch>
            <a:fillRect/>
          </a:stretch>
        </p:blipFill>
        <p:spPr>
          <a:xfrm>
            <a:off x="2812331" y="1623056"/>
            <a:ext cx="6567337" cy="512064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684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393A83-B923-4F89-B793-D3ECF34A4E70}"/>
              </a:ext>
            </a:extLst>
          </p:cNvPr>
          <p:cNvSpPr>
            <a:spLocks noGrp="1"/>
          </p:cNvSpPr>
          <p:nvPr>
            <p:ph type="sldNum" sz="quarter" idx="12"/>
          </p:nvPr>
        </p:nvSpPr>
        <p:spPr/>
        <p:txBody>
          <a:bodyPr/>
          <a:lstStyle/>
          <a:p>
            <a:fld id="{2C10B610-381F-432D-A853-6CC0B0380E78}" type="slidenum">
              <a:rPr lang="en-US" smtClean="0"/>
              <a:t>25</a:t>
            </a:fld>
            <a:endParaRPr lang="en-US"/>
          </a:p>
        </p:txBody>
      </p:sp>
      <p:sp>
        <p:nvSpPr>
          <p:cNvPr id="3" name="Content Placeholder 2">
            <a:extLst>
              <a:ext uri="{FF2B5EF4-FFF2-40B4-BE49-F238E27FC236}">
                <a16:creationId xmlns:a16="http://schemas.microsoft.com/office/drawing/2014/main" id="{527E620E-FE8F-49C1-9C09-D627052A4EFC}"/>
              </a:ext>
            </a:extLst>
          </p:cNvPr>
          <p:cNvSpPr>
            <a:spLocks noGrp="1"/>
          </p:cNvSpPr>
          <p:nvPr>
            <p:ph sz="quarter" idx="13"/>
          </p:nvPr>
        </p:nvSpPr>
        <p:spPr/>
        <p:txBody>
          <a:bodyPr/>
          <a:lstStyle/>
          <a:p>
            <a:r>
              <a:rPr lang="en-US"/>
              <a:t>Peer Review Process for Awardees</a:t>
            </a:r>
          </a:p>
        </p:txBody>
      </p:sp>
      <p:graphicFrame>
        <p:nvGraphicFramePr>
          <p:cNvPr id="5" name="Diagram 10">
            <a:extLst>
              <a:ext uri="{FF2B5EF4-FFF2-40B4-BE49-F238E27FC236}">
                <a16:creationId xmlns:a16="http://schemas.microsoft.com/office/drawing/2014/main" id="{A8998022-D146-46FC-84BB-F08F5B0F0F83}"/>
              </a:ext>
            </a:extLst>
          </p:cNvPr>
          <p:cNvGraphicFramePr/>
          <p:nvPr/>
        </p:nvGraphicFramePr>
        <p:xfrm>
          <a:off x="0" y="1517163"/>
          <a:ext cx="12192000" cy="5175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30905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999000-ACB3-4E24-A818-DB3BC878E669}"/>
              </a:ext>
            </a:extLst>
          </p:cNvPr>
          <p:cNvSpPr>
            <a:spLocks noGrp="1"/>
          </p:cNvSpPr>
          <p:nvPr>
            <p:ph sz="quarter" idx="13"/>
          </p:nvPr>
        </p:nvSpPr>
        <p:spPr/>
        <p:txBody>
          <a:bodyPr/>
          <a:lstStyle/>
          <a:p>
            <a:r>
              <a:rPr lang="en-US" dirty="0"/>
              <a:t>Contact Information</a:t>
            </a:r>
          </a:p>
        </p:txBody>
      </p:sp>
      <p:pic>
        <p:nvPicPr>
          <p:cNvPr id="10" name="Picture 9">
            <a:extLst>
              <a:ext uri="{FF2B5EF4-FFF2-40B4-BE49-F238E27FC236}">
                <a16:creationId xmlns:a16="http://schemas.microsoft.com/office/drawing/2014/main" id="{05A97F08-72D2-46DB-9D78-51240FF7AAAD}"/>
              </a:ext>
            </a:extLst>
          </p:cNvPr>
          <p:cNvPicPr>
            <a:picLocks noChangeAspect="1"/>
          </p:cNvPicPr>
          <p:nvPr/>
        </p:nvPicPr>
        <p:blipFill>
          <a:blip r:embed="rId3"/>
          <a:stretch>
            <a:fillRect/>
          </a:stretch>
        </p:blipFill>
        <p:spPr>
          <a:xfrm>
            <a:off x="331787" y="2585154"/>
            <a:ext cx="3416996" cy="1425562"/>
          </a:xfrm>
          <a:prstGeom prst="rect">
            <a:avLst/>
          </a:prstGeom>
        </p:spPr>
      </p:pic>
      <p:pic>
        <p:nvPicPr>
          <p:cNvPr id="13" name="Picture 12">
            <a:extLst>
              <a:ext uri="{FF2B5EF4-FFF2-40B4-BE49-F238E27FC236}">
                <a16:creationId xmlns:a16="http://schemas.microsoft.com/office/drawing/2014/main" id="{F34C48F5-8A56-4B25-AC1C-5F4F3C0440F7}"/>
              </a:ext>
            </a:extLst>
          </p:cNvPr>
          <p:cNvPicPr>
            <a:picLocks noChangeAspect="1"/>
          </p:cNvPicPr>
          <p:nvPr/>
        </p:nvPicPr>
        <p:blipFill>
          <a:blip r:embed="rId4"/>
          <a:stretch>
            <a:fillRect/>
          </a:stretch>
        </p:blipFill>
        <p:spPr>
          <a:xfrm>
            <a:off x="331786" y="5258209"/>
            <a:ext cx="3698293" cy="1298221"/>
          </a:xfrm>
          <a:prstGeom prst="rect">
            <a:avLst/>
          </a:prstGeom>
        </p:spPr>
      </p:pic>
      <p:sp>
        <p:nvSpPr>
          <p:cNvPr id="15" name="TextBox 14">
            <a:extLst>
              <a:ext uri="{FF2B5EF4-FFF2-40B4-BE49-F238E27FC236}">
                <a16:creationId xmlns:a16="http://schemas.microsoft.com/office/drawing/2014/main" id="{E9E3D42A-455F-4275-AD4A-48BC3091E6D5}"/>
              </a:ext>
            </a:extLst>
          </p:cNvPr>
          <p:cNvSpPr txBox="1"/>
          <p:nvPr/>
        </p:nvSpPr>
        <p:spPr>
          <a:xfrm>
            <a:off x="331786" y="1813156"/>
            <a:ext cx="5764213" cy="1034129"/>
          </a:xfrm>
          <a:prstGeom prst="rect">
            <a:avLst/>
          </a:prstGeom>
          <a:noFill/>
        </p:spPr>
        <p:txBody>
          <a:bodyPr wrap="square" rtlCol="0">
            <a:spAutoFit/>
          </a:bodyPr>
          <a:lstStyle/>
          <a:p>
            <a:pPr lvl="0">
              <a:lnSpc>
                <a:spcPct val="90000"/>
              </a:lnSpc>
              <a:spcBef>
                <a:spcPts val="1000"/>
              </a:spcBef>
              <a:buClr>
                <a:srgbClr val="7ABF35"/>
              </a:buClr>
            </a:pPr>
            <a:r>
              <a:rPr lang="en-US" sz="2400" b="1"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rPr>
              <a:t>Harold Sox, </a:t>
            </a:r>
            <a:r>
              <a:rPr lang="en-US" sz="2400"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rPr>
              <a:t>Director of Peer Review and Scientific Publications</a:t>
            </a:r>
            <a:endParaRPr lang="en-US" sz="2400" b="1"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endParaRPr>
          </a:p>
          <a:p>
            <a:endParaRPr lang="en-US" dirty="0"/>
          </a:p>
        </p:txBody>
      </p:sp>
      <p:sp>
        <p:nvSpPr>
          <p:cNvPr id="16" name="TextBox 15">
            <a:extLst>
              <a:ext uri="{FF2B5EF4-FFF2-40B4-BE49-F238E27FC236}">
                <a16:creationId xmlns:a16="http://schemas.microsoft.com/office/drawing/2014/main" id="{3E94E5C0-B4FE-409C-AF5B-D76D76CE384F}"/>
              </a:ext>
            </a:extLst>
          </p:cNvPr>
          <p:cNvSpPr txBox="1"/>
          <p:nvPr/>
        </p:nvSpPr>
        <p:spPr>
          <a:xfrm>
            <a:off x="331786" y="4406588"/>
            <a:ext cx="5599114" cy="1034129"/>
          </a:xfrm>
          <a:prstGeom prst="rect">
            <a:avLst/>
          </a:prstGeom>
          <a:noFill/>
        </p:spPr>
        <p:txBody>
          <a:bodyPr wrap="square" rtlCol="0">
            <a:spAutoFit/>
          </a:bodyPr>
          <a:lstStyle/>
          <a:p>
            <a:pPr lvl="0">
              <a:lnSpc>
                <a:spcPct val="90000"/>
              </a:lnSpc>
              <a:spcBef>
                <a:spcPts val="1000"/>
              </a:spcBef>
              <a:buClr>
                <a:srgbClr val="7ABF35"/>
              </a:buClr>
            </a:pPr>
            <a:r>
              <a:rPr lang="en-US" sz="2400" b="1"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rPr>
              <a:t>Jane Chang, </a:t>
            </a:r>
            <a:r>
              <a:rPr lang="en-US" sz="2400"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rPr>
              <a:t>Program Officer, Dissemination and Implementation</a:t>
            </a:r>
            <a:endParaRPr lang="en-US" sz="2400" b="1" dirty="0">
              <a:solidFill>
                <a:srgbClr val="303030">
                  <a:lumMod val="75000"/>
                  <a:lumOff val="25000"/>
                </a:srgbClr>
              </a:solidFill>
              <a:latin typeface="Open Sans" panose="020B0606030504020204" pitchFamily="34" charset="0"/>
              <a:ea typeface="Open Sans" panose="020B0606030504020204" pitchFamily="34" charset="0"/>
              <a:cs typeface="Open Sans" panose="020B0606030504020204" pitchFamily="34" charset="0"/>
            </a:endParaRPr>
          </a:p>
          <a:p>
            <a:endParaRPr lang="en-US" dirty="0"/>
          </a:p>
        </p:txBody>
      </p:sp>
      <p:pic>
        <p:nvPicPr>
          <p:cNvPr id="17" name="Picture 16">
            <a:extLst>
              <a:ext uri="{FF2B5EF4-FFF2-40B4-BE49-F238E27FC236}">
                <a16:creationId xmlns:a16="http://schemas.microsoft.com/office/drawing/2014/main" id="{F895D196-F902-443D-A00B-FDF255E8907E}"/>
              </a:ext>
            </a:extLst>
          </p:cNvPr>
          <p:cNvPicPr>
            <a:picLocks noChangeAspect="1"/>
          </p:cNvPicPr>
          <p:nvPr/>
        </p:nvPicPr>
        <p:blipFill>
          <a:blip r:embed="rId5"/>
          <a:stretch>
            <a:fillRect/>
          </a:stretch>
        </p:blipFill>
        <p:spPr>
          <a:xfrm>
            <a:off x="6889749" y="1797727"/>
            <a:ext cx="3587751" cy="2830596"/>
          </a:xfrm>
          <a:prstGeom prst="rect">
            <a:avLst/>
          </a:prstGeom>
        </p:spPr>
      </p:pic>
      <p:pic>
        <p:nvPicPr>
          <p:cNvPr id="18" name="Picture 17">
            <a:extLst>
              <a:ext uri="{FF2B5EF4-FFF2-40B4-BE49-F238E27FC236}">
                <a16:creationId xmlns:a16="http://schemas.microsoft.com/office/drawing/2014/main" id="{DB8C89AD-F04C-43B4-B93F-4D7789133AC4}"/>
              </a:ext>
            </a:extLst>
          </p:cNvPr>
          <p:cNvPicPr>
            <a:picLocks noChangeAspect="1"/>
          </p:cNvPicPr>
          <p:nvPr/>
        </p:nvPicPr>
        <p:blipFill>
          <a:blip r:embed="rId6"/>
          <a:stretch>
            <a:fillRect/>
          </a:stretch>
        </p:blipFill>
        <p:spPr>
          <a:xfrm>
            <a:off x="6964364" y="4667993"/>
            <a:ext cx="3333751" cy="772724"/>
          </a:xfrm>
          <a:prstGeom prst="rect">
            <a:avLst/>
          </a:prstGeom>
        </p:spPr>
      </p:pic>
    </p:spTree>
    <p:extLst>
      <p:ext uri="{BB962C8B-B14F-4D97-AF65-F5344CB8AC3E}">
        <p14:creationId xmlns:p14="http://schemas.microsoft.com/office/powerpoint/2010/main" val="2383533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7B3CB7-6776-4CE6-BBD7-8328DCEE7075}"/>
              </a:ext>
            </a:extLst>
          </p:cNvPr>
          <p:cNvSpPr/>
          <p:nvPr/>
        </p:nvSpPr>
        <p:spPr>
          <a:xfrm>
            <a:off x="1965960" y="895201"/>
            <a:ext cx="8808720" cy="3970318"/>
          </a:xfrm>
          <a:prstGeom prst="rect">
            <a:avLst/>
          </a:prstGeom>
        </p:spPr>
        <p:txBody>
          <a:bodyPr wrap="square">
            <a:spAutoFit/>
          </a:bodyPr>
          <a:lstStyle/>
          <a:p>
            <a:r>
              <a:rPr lang="en-US" sz="2800" dirty="0">
                <a:latin typeface="Times New Roman" panose="02020603050405020304" pitchFamily="18" charset="0"/>
              </a:rPr>
              <a:t>‘‘(7) PROVIDING FOR A PEER-REVIEW PROCESS FOR PRIMARYRESEARCH.—‘‘(A) IN GENERAL.—The Institute shall ensure that there is a process for peer review of primary research described in subparagraph (A)(ii) of paragraph (2) that is conducted under such paragraph. Under such process—‘‘(i) evidence from such primary research shall be reviewed to assess scientific integrity and adherence to methodological standards adopted under paragraph (9)</a:t>
            </a:r>
            <a:endParaRPr lang="en-US" sz="2800" dirty="0"/>
          </a:p>
        </p:txBody>
      </p:sp>
      <p:sp>
        <p:nvSpPr>
          <p:cNvPr id="4" name="TextBox 3">
            <a:extLst>
              <a:ext uri="{FF2B5EF4-FFF2-40B4-BE49-F238E27FC236}">
                <a16:creationId xmlns:a16="http://schemas.microsoft.com/office/drawing/2014/main" id="{B096F2FC-EF42-4F2E-ADB7-DD576C65EB09}"/>
              </a:ext>
            </a:extLst>
          </p:cNvPr>
          <p:cNvSpPr txBox="1"/>
          <p:nvPr/>
        </p:nvSpPr>
        <p:spPr>
          <a:xfrm>
            <a:off x="883920" y="5669280"/>
            <a:ext cx="5060360" cy="677108"/>
          </a:xfrm>
          <a:prstGeom prst="rect">
            <a:avLst/>
          </a:prstGeom>
          <a:noFill/>
        </p:spPr>
        <p:txBody>
          <a:bodyPr wrap="none" rtlCol="0">
            <a:spAutoFit/>
          </a:bodyPr>
          <a:lstStyle/>
          <a:p>
            <a:r>
              <a:rPr lang="en-US" sz="2000" dirty="0"/>
              <a:t>From PCORI’s authorizing legislation (2010</a:t>
            </a:r>
            <a:r>
              <a:rPr lang="en-US" dirty="0"/>
              <a:t>)</a:t>
            </a:r>
          </a:p>
          <a:p>
            <a:endParaRPr lang="en-US" dirty="0"/>
          </a:p>
        </p:txBody>
      </p:sp>
    </p:spTree>
    <p:extLst>
      <p:ext uri="{BB962C8B-B14F-4D97-AF65-F5344CB8AC3E}">
        <p14:creationId xmlns:p14="http://schemas.microsoft.com/office/powerpoint/2010/main" val="6915856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901EBE-2D7F-48A9-9B05-3F827AC8BC2F}"/>
              </a:ext>
            </a:extLst>
          </p:cNvPr>
          <p:cNvSpPr/>
          <p:nvPr/>
        </p:nvSpPr>
        <p:spPr>
          <a:xfrm>
            <a:off x="1417320" y="544770"/>
            <a:ext cx="8618220" cy="4832092"/>
          </a:xfrm>
          <a:prstGeom prst="rect">
            <a:avLst/>
          </a:prstGeom>
        </p:spPr>
        <p:txBody>
          <a:bodyPr wrap="square">
            <a:spAutoFit/>
          </a:bodyPr>
          <a:lstStyle/>
          <a:p>
            <a:r>
              <a:rPr lang="en-US" sz="2800" dirty="0">
                <a:latin typeface="Times New Roman" panose="02020603050405020304" pitchFamily="18" charset="0"/>
              </a:rPr>
              <a:t>‘‘(8) RELEASE OF RESEARCH FINDINGS.—‘‘(A) IN GENERAL.—The Institute shall, not later than 90 days after the conduct or receipt of research findings under this part, make such research findings available to clinicians, patients, and the general public. The Institute shall ensure that the research findings—‘‘(i) convey the findings of research in a manner that is comprehensible and useful to patients and providers in making health care decisions; ‘‘(ii) fully convey findings and discuss considerations specific to certain subpopulations, risk factors, and comorbidities, as appropriate; </a:t>
            </a:r>
            <a:endParaRPr lang="en-US" sz="2800" dirty="0"/>
          </a:p>
        </p:txBody>
      </p:sp>
      <p:sp>
        <p:nvSpPr>
          <p:cNvPr id="3" name="TextBox 2">
            <a:extLst>
              <a:ext uri="{FF2B5EF4-FFF2-40B4-BE49-F238E27FC236}">
                <a16:creationId xmlns:a16="http://schemas.microsoft.com/office/drawing/2014/main" id="{167C882F-84B9-48E0-9308-AD9567FC6E59}"/>
              </a:ext>
            </a:extLst>
          </p:cNvPr>
          <p:cNvSpPr txBox="1"/>
          <p:nvPr/>
        </p:nvSpPr>
        <p:spPr>
          <a:xfrm>
            <a:off x="1082040" y="5913120"/>
            <a:ext cx="5068375" cy="400110"/>
          </a:xfrm>
          <a:prstGeom prst="rect">
            <a:avLst/>
          </a:prstGeom>
          <a:noFill/>
        </p:spPr>
        <p:txBody>
          <a:bodyPr wrap="none" rtlCol="0">
            <a:spAutoFit/>
          </a:bodyPr>
          <a:lstStyle/>
          <a:p>
            <a:r>
              <a:rPr lang="en-US" sz="2000" dirty="0"/>
              <a:t>From PCORI’s authorizing legislation (2010)</a:t>
            </a:r>
          </a:p>
        </p:txBody>
      </p:sp>
    </p:spTree>
    <p:extLst>
      <p:ext uri="{BB962C8B-B14F-4D97-AF65-F5344CB8AC3E}">
        <p14:creationId xmlns:p14="http://schemas.microsoft.com/office/powerpoint/2010/main" val="1742536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CD3E53-7A8B-430D-A01B-D3E73E6965BB}"/>
              </a:ext>
            </a:extLst>
          </p:cNvPr>
          <p:cNvSpPr>
            <a:spLocks noGrp="1"/>
          </p:cNvSpPr>
          <p:nvPr>
            <p:ph type="sldNum" sz="quarter" idx="12"/>
          </p:nvPr>
        </p:nvSpPr>
        <p:spPr/>
        <p:txBody>
          <a:bodyPr/>
          <a:lstStyle/>
          <a:p>
            <a:fld id="{2C10B610-381F-432D-A853-6CC0B0380E78}" type="slidenum">
              <a:rPr lang="en-US" smtClean="0"/>
              <a:t>5</a:t>
            </a:fld>
            <a:endParaRPr lang="en-US"/>
          </a:p>
        </p:txBody>
      </p:sp>
      <p:sp>
        <p:nvSpPr>
          <p:cNvPr id="5" name="Content Placeholder 4">
            <a:extLst>
              <a:ext uri="{FF2B5EF4-FFF2-40B4-BE49-F238E27FC236}">
                <a16:creationId xmlns:a16="http://schemas.microsoft.com/office/drawing/2014/main" id="{F7E5ECE5-CF15-43B9-822E-233B0B8F63AD}"/>
              </a:ext>
            </a:extLst>
          </p:cNvPr>
          <p:cNvSpPr>
            <a:spLocks noGrp="1"/>
          </p:cNvSpPr>
          <p:nvPr>
            <p:ph sz="quarter" idx="13"/>
          </p:nvPr>
        </p:nvSpPr>
        <p:spPr>
          <a:xfrm>
            <a:off x="331787" y="1"/>
            <a:ext cx="11517312" cy="1435100"/>
          </a:xfrm>
        </p:spPr>
        <p:txBody>
          <a:bodyPr/>
          <a:lstStyle/>
          <a:p>
            <a:r>
              <a:rPr lang="en-US" dirty="0"/>
              <a:t>The Beginnings: mandates of the legislation</a:t>
            </a:r>
          </a:p>
        </p:txBody>
      </p:sp>
      <p:sp>
        <p:nvSpPr>
          <p:cNvPr id="6" name="Text Placeholder 5">
            <a:extLst>
              <a:ext uri="{FF2B5EF4-FFF2-40B4-BE49-F238E27FC236}">
                <a16:creationId xmlns:a16="http://schemas.microsoft.com/office/drawing/2014/main" id="{F921A7F0-109C-4926-94A5-C02891C8EE02}"/>
              </a:ext>
            </a:extLst>
          </p:cNvPr>
          <p:cNvSpPr>
            <a:spLocks noGrp="1"/>
          </p:cNvSpPr>
          <p:nvPr>
            <p:ph type="body" sz="quarter" idx="15"/>
          </p:nvPr>
        </p:nvSpPr>
        <p:spPr/>
        <p:txBody>
          <a:bodyPr/>
          <a:lstStyle/>
          <a:p>
            <a:pPr>
              <a:spcBef>
                <a:spcPts val="0"/>
              </a:spcBef>
              <a:spcAft>
                <a:spcPts val="1200"/>
              </a:spcAft>
            </a:pPr>
            <a:r>
              <a:rPr lang="en-US" sz="3200" dirty="0">
                <a:solidFill>
                  <a:schemeClr val="tx1"/>
                </a:solidFill>
              </a:rPr>
              <a:t>Report </a:t>
            </a:r>
            <a:r>
              <a:rPr lang="en-US" sz="3200" u="sng" dirty="0">
                <a:solidFill>
                  <a:schemeClr val="tx1"/>
                </a:solidFill>
              </a:rPr>
              <a:t>all</a:t>
            </a:r>
            <a:r>
              <a:rPr lang="en-US" sz="3200" dirty="0">
                <a:solidFill>
                  <a:schemeClr val="tx1"/>
                </a:solidFill>
              </a:rPr>
              <a:t> research results</a:t>
            </a:r>
          </a:p>
          <a:p>
            <a:pPr>
              <a:spcBef>
                <a:spcPts val="0"/>
              </a:spcBef>
              <a:spcAft>
                <a:spcPts val="1200"/>
              </a:spcAft>
            </a:pPr>
            <a:r>
              <a:rPr lang="en-US" sz="3200" dirty="0">
                <a:solidFill>
                  <a:schemeClr val="tx1"/>
                </a:solidFill>
              </a:rPr>
              <a:t>Peer review the results.</a:t>
            </a:r>
          </a:p>
          <a:p>
            <a:pPr>
              <a:spcBef>
                <a:spcPts val="0"/>
              </a:spcBef>
              <a:spcAft>
                <a:spcPts val="1200"/>
              </a:spcAft>
            </a:pPr>
            <a:r>
              <a:rPr lang="en-US" sz="3200" dirty="0">
                <a:solidFill>
                  <a:schemeClr val="tx1"/>
                </a:solidFill>
              </a:rPr>
              <a:t>Assess their scientific integrity.</a:t>
            </a:r>
          </a:p>
          <a:p>
            <a:pPr>
              <a:spcBef>
                <a:spcPts val="0"/>
              </a:spcBef>
              <a:spcAft>
                <a:spcPts val="1200"/>
              </a:spcAft>
            </a:pPr>
            <a:r>
              <a:rPr lang="en-US" sz="3200" dirty="0">
                <a:solidFill>
                  <a:schemeClr val="tx1"/>
                </a:solidFill>
              </a:rPr>
              <a:t>Report study limitations and efforts to identify patient subgroups in which the comparative effectiveness of the study interventions differs from the entire study population (treatment response heterogeneity).</a:t>
            </a:r>
          </a:p>
          <a:p>
            <a:pPr>
              <a:spcBef>
                <a:spcPts val="0"/>
              </a:spcBef>
              <a:spcAft>
                <a:spcPts val="1200"/>
              </a:spcAft>
            </a:pPr>
            <a:r>
              <a:rPr lang="en-US" sz="3200" dirty="0">
                <a:solidFill>
                  <a:schemeClr val="tx1"/>
                </a:solidFill>
              </a:rPr>
              <a:t>Report the results within 90 days of receipt</a:t>
            </a:r>
          </a:p>
          <a:p>
            <a:endParaRPr lang="en-US" dirty="0"/>
          </a:p>
        </p:txBody>
      </p:sp>
    </p:spTree>
    <p:extLst>
      <p:ext uri="{BB962C8B-B14F-4D97-AF65-F5344CB8AC3E}">
        <p14:creationId xmlns:p14="http://schemas.microsoft.com/office/powerpoint/2010/main" val="1558847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CD3E53-7A8B-430D-A01B-D3E73E6965BB}"/>
              </a:ext>
            </a:extLst>
          </p:cNvPr>
          <p:cNvSpPr>
            <a:spLocks noGrp="1"/>
          </p:cNvSpPr>
          <p:nvPr>
            <p:ph type="sldNum" sz="quarter" idx="12"/>
          </p:nvPr>
        </p:nvSpPr>
        <p:spPr/>
        <p:txBody>
          <a:bodyPr/>
          <a:lstStyle/>
          <a:p>
            <a:fld id="{2C10B610-381F-432D-A853-6CC0B0380E78}" type="slidenum">
              <a:rPr lang="en-US" smtClean="0"/>
              <a:t>6</a:t>
            </a:fld>
            <a:endParaRPr lang="en-US"/>
          </a:p>
        </p:txBody>
      </p:sp>
      <p:sp>
        <p:nvSpPr>
          <p:cNvPr id="5" name="Content Placeholder 4">
            <a:extLst>
              <a:ext uri="{FF2B5EF4-FFF2-40B4-BE49-F238E27FC236}">
                <a16:creationId xmlns:a16="http://schemas.microsoft.com/office/drawing/2014/main" id="{F7E5ECE5-CF15-43B9-822E-233B0B8F63AD}"/>
              </a:ext>
            </a:extLst>
          </p:cNvPr>
          <p:cNvSpPr>
            <a:spLocks noGrp="1"/>
          </p:cNvSpPr>
          <p:nvPr>
            <p:ph sz="quarter" idx="13"/>
          </p:nvPr>
        </p:nvSpPr>
        <p:spPr>
          <a:xfrm>
            <a:off x="331787" y="1"/>
            <a:ext cx="11517312" cy="1435100"/>
          </a:xfrm>
        </p:spPr>
        <p:txBody>
          <a:bodyPr/>
          <a:lstStyle/>
          <a:p>
            <a:r>
              <a:rPr lang="en-US" dirty="0"/>
              <a:t>PCORI’s response to the legislative mandate</a:t>
            </a:r>
          </a:p>
        </p:txBody>
      </p:sp>
      <p:sp>
        <p:nvSpPr>
          <p:cNvPr id="6" name="Text Placeholder 5">
            <a:extLst>
              <a:ext uri="{FF2B5EF4-FFF2-40B4-BE49-F238E27FC236}">
                <a16:creationId xmlns:a16="http://schemas.microsoft.com/office/drawing/2014/main" id="{F921A7F0-109C-4926-94A5-C02891C8EE02}"/>
              </a:ext>
            </a:extLst>
          </p:cNvPr>
          <p:cNvSpPr>
            <a:spLocks noGrp="1"/>
          </p:cNvSpPr>
          <p:nvPr>
            <p:ph type="body" sz="quarter" idx="15"/>
          </p:nvPr>
        </p:nvSpPr>
        <p:spPr>
          <a:xfrm>
            <a:off x="331788" y="1800225"/>
            <a:ext cx="11723052" cy="4692650"/>
          </a:xfrm>
        </p:spPr>
        <p:txBody>
          <a:bodyPr/>
          <a:lstStyle/>
          <a:p>
            <a:pPr>
              <a:spcBef>
                <a:spcPts val="0"/>
              </a:spcBef>
              <a:spcAft>
                <a:spcPts val="1200"/>
              </a:spcAft>
            </a:pPr>
            <a:r>
              <a:rPr lang="en-US" sz="3200" dirty="0">
                <a:solidFill>
                  <a:schemeClr val="accent2">
                    <a:lumMod val="60000"/>
                    <a:lumOff val="40000"/>
                  </a:schemeClr>
                </a:solidFill>
              </a:rPr>
              <a:t>Report </a:t>
            </a:r>
            <a:r>
              <a:rPr lang="en-US" sz="3200" u="sng" dirty="0">
                <a:solidFill>
                  <a:schemeClr val="accent2">
                    <a:lumMod val="60000"/>
                    <a:lumOff val="40000"/>
                  </a:schemeClr>
                </a:solidFill>
              </a:rPr>
              <a:t>all</a:t>
            </a:r>
            <a:r>
              <a:rPr lang="en-US" sz="3200" dirty="0">
                <a:solidFill>
                  <a:schemeClr val="accent2">
                    <a:lumMod val="60000"/>
                    <a:lumOff val="40000"/>
                  </a:schemeClr>
                </a:solidFill>
              </a:rPr>
              <a:t> research results</a:t>
            </a:r>
          </a:p>
          <a:p>
            <a:pPr lvl="1">
              <a:spcBef>
                <a:spcPts val="0"/>
              </a:spcBef>
              <a:spcAft>
                <a:spcPts val="1200"/>
              </a:spcAft>
            </a:pPr>
            <a:r>
              <a:rPr lang="en-US" sz="3200" dirty="0">
                <a:solidFill>
                  <a:schemeClr val="tx1"/>
                </a:solidFill>
              </a:rPr>
              <a:t>Require a final research report structured like a journal article but covering all methods and results for all study aims.</a:t>
            </a:r>
          </a:p>
          <a:p>
            <a:pPr>
              <a:spcBef>
                <a:spcPts val="0"/>
              </a:spcBef>
              <a:spcAft>
                <a:spcPts val="1200"/>
              </a:spcAft>
            </a:pPr>
            <a:r>
              <a:rPr lang="en-US" sz="3200" dirty="0">
                <a:solidFill>
                  <a:schemeClr val="accent2">
                    <a:lumMod val="60000"/>
                    <a:lumOff val="40000"/>
                  </a:schemeClr>
                </a:solidFill>
              </a:rPr>
              <a:t>Peer review the results</a:t>
            </a:r>
          </a:p>
          <a:p>
            <a:pPr lvl="1">
              <a:spcBef>
                <a:spcPts val="0"/>
              </a:spcBef>
              <a:spcAft>
                <a:spcPts val="1200"/>
              </a:spcAft>
            </a:pPr>
            <a:r>
              <a:rPr lang="en-US" sz="3200" dirty="0">
                <a:solidFill>
                  <a:schemeClr val="tx1"/>
                </a:solidFill>
              </a:rPr>
              <a:t>Pay a contractor to manage the external review process, which is structured like a journal’s process.</a:t>
            </a:r>
          </a:p>
          <a:p>
            <a:pPr>
              <a:spcBef>
                <a:spcPts val="0"/>
              </a:spcBef>
              <a:spcAft>
                <a:spcPts val="1200"/>
              </a:spcAft>
            </a:pPr>
            <a:r>
              <a:rPr lang="en-US" sz="3200" dirty="0">
                <a:solidFill>
                  <a:schemeClr val="accent2">
                    <a:lumMod val="60000"/>
                    <a:lumOff val="40000"/>
                  </a:schemeClr>
                </a:solidFill>
              </a:rPr>
              <a:t>Assess their scientific integrity</a:t>
            </a:r>
            <a:r>
              <a:rPr lang="en-US" sz="3200" dirty="0">
                <a:solidFill>
                  <a:schemeClr val="tx1"/>
                </a:solidFill>
              </a:rPr>
              <a:t>.</a:t>
            </a:r>
          </a:p>
          <a:p>
            <a:pPr lvl="1">
              <a:spcBef>
                <a:spcPts val="0"/>
              </a:spcBef>
              <a:spcAft>
                <a:spcPts val="1200"/>
              </a:spcAft>
            </a:pPr>
            <a:r>
              <a:rPr lang="en-US" sz="3200" dirty="0">
                <a:solidFill>
                  <a:schemeClr val="tx1"/>
                </a:solidFill>
              </a:rPr>
              <a:t>Peer review </a:t>
            </a:r>
            <a:r>
              <a:rPr lang="en-US" sz="3200" dirty="0">
                <a:solidFill>
                  <a:schemeClr val="tx1"/>
                </a:solidFill>
                <a:sym typeface="Wingdings" panose="05000000000000000000" pitchFamily="2" charset="2"/>
              </a:rPr>
              <a:t> conclusions tempered by the evidence</a:t>
            </a:r>
            <a:endParaRPr lang="en-US" sz="3200" dirty="0">
              <a:solidFill>
                <a:schemeClr val="tx1"/>
              </a:solidFill>
            </a:endParaRPr>
          </a:p>
          <a:p>
            <a:endParaRPr lang="en-US" dirty="0"/>
          </a:p>
        </p:txBody>
      </p:sp>
    </p:spTree>
    <p:extLst>
      <p:ext uri="{BB962C8B-B14F-4D97-AF65-F5344CB8AC3E}">
        <p14:creationId xmlns:p14="http://schemas.microsoft.com/office/powerpoint/2010/main" val="37887444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5CD3E53-7A8B-430D-A01B-D3E73E6965BB}"/>
              </a:ext>
            </a:extLst>
          </p:cNvPr>
          <p:cNvSpPr>
            <a:spLocks noGrp="1"/>
          </p:cNvSpPr>
          <p:nvPr>
            <p:ph type="sldNum" sz="quarter" idx="12"/>
          </p:nvPr>
        </p:nvSpPr>
        <p:spPr/>
        <p:txBody>
          <a:bodyPr/>
          <a:lstStyle/>
          <a:p>
            <a:fld id="{2C10B610-381F-432D-A853-6CC0B0380E78}" type="slidenum">
              <a:rPr lang="en-US" smtClean="0"/>
              <a:t>7</a:t>
            </a:fld>
            <a:endParaRPr lang="en-US"/>
          </a:p>
        </p:txBody>
      </p:sp>
      <p:sp>
        <p:nvSpPr>
          <p:cNvPr id="5" name="Content Placeholder 4">
            <a:extLst>
              <a:ext uri="{FF2B5EF4-FFF2-40B4-BE49-F238E27FC236}">
                <a16:creationId xmlns:a16="http://schemas.microsoft.com/office/drawing/2014/main" id="{F7E5ECE5-CF15-43B9-822E-233B0B8F63AD}"/>
              </a:ext>
            </a:extLst>
          </p:cNvPr>
          <p:cNvSpPr>
            <a:spLocks noGrp="1"/>
          </p:cNvSpPr>
          <p:nvPr>
            <p:ph sz="quarter" idx="13"/>
          </p:nvPr>
        </p:nvSpPr>
        <p:spPr>
          <a:xfrm>
            <a:off x="331787" y="0"/>
            <a:ext cx="11210639" cy="1517163"/>
          </a:xfrm>
        </p:spPr>
        <p:txBody>
          <a:bodyPr/>
          <a:lstStyle/>
          <a:p>
            <a:r>
              <a:rPr lang="en-US" dirty="0"/>
              <a:t>PCORI’s response to the legislative mandate</a:t>
            </a:r>
          </a:p>
        </p:txBody>
      </p:sp>
      <p:sp>
        <p:nvSpPr>
          <p:cNvPr id="6" name="Text Placeholder 5">
            <a:extLst>
              <a:ext uri="{FF2B5EF4-FFF2-40B4-BE49-F238E27FC236}">
                <a16:creationId xmlns:a16="http://schemas.microsoft.com/office/drawing/2014/main" id="{F921A7F0-109C-4926-94A5-C02891C8EE02}"/>
              </a:ext>
            </a:extLst>
          </p:cNvPr>
          <p:cNvSpPr>
            <a:spLocks noGrp="1"/>
          </p:cNvSpPr>
          <p:nvPr>
            <p:ph type="body" sz="quarter" idx="15"/>
          </p:nvPr>
        </p:nvSpPr>
        <p:spPr>
          <a:xfrm>
            <a:off x="337344" y="2165350"/>
            <a:ext cx="11517312" cy="4692650"/>
          </a:xfrm>
        </p:spPr>
        <p:txBody>
          <a:bodyPr/>
          <a:lstStyle/>
          <a:p>
            <a:pPr>
              <a:spcBef>
                <a:spcPts val="0"/>
              </a:spcBef>
              <a:spcAft>
                <a:spcPts val="1200"/>
              </a:spcAft>
            </a:pPr>
            <a:r>
              <a:rPr lang="en-US" sz="3200" dirty="0">
                <a:solidFill>
                  <a:schemeClr val="accent2">
                    <a:lumMod val="60000"/>
                    <a:lumOff val="40000"/>
                  </a:schemeClr>
                </a:solidFill>
              </a:rPr>
              <a:t>Report study limitations and efforts to identify atypical responders to the study intervention </a:t>
            </a:r>
            <a:r>
              <a:rPr lang="en-US" sz="3200" dirty="0">
                <a:sym typeface="Wingdings" panose="05000000000000000000" pitchFamily="2" charset="2"/>
              </a:rPr>
              <a:t> </a:t>
            </a:r>
          </a:p>
          <a:p>
            <a:pPr lvl="1">
              <a:spcBef>
                <a:spcPts val="0"/>
              </a:spcBef>
              <a:spcAft>
                <a:spcPts val="1200"/>
              </a:spcAft>
            </a:pPr>
            <a:r>
              <a:rPr lang="en-US" sz="3200" dirty="0">
                <a:solidFill>
                  <a:schemeClr val="accent1">
                    <a:lumMod val="75000"/>
                  </a:schemeClr>
                </a:solidFill>
                <a:sym typeface="Wingdings" panose="05000000000000000000" pitchFamily="2" charset="2"/>
              </a:rPr>
              <a:t>required element in final report</a:t>
            </a:r>
          </a:p>
          <a:p>
            <a:pPr marL="514350" lvl="1" indent="0">
              <a:spcBef>
                <a:spcPts val="0"/>
              </a:spcBef>
              <a:spcAft>
                <a:spcPts val="1200"/>
              </a:spcAft>
              <a:buNone/>
            </a:pPr>
            <a:endParaRPr lang="en-US" sz="3200" dirty="0"/>
          </a:p>
          <a:p>
            <a:pPr>
              <a:spcBef>
                <a:spcPts val="0"/>
              </a:spcBef>
              <a:spcAft>
                <a:spcPts val="1200"/>
              </a:spcAft>
            </a:pPr>
            <a:r>
              <a:rPr lang="en-US" sz="3200" dirty="0">
                <a:solidFill>
                  <a:schemeClr val="accent2">
                    <a:lumMod val="60000"/>
                    <a:lumOff val="40000"/>
                  </a:schemeClr>
                </a:solidFill>
              </a:rPr>
              <a:t>Report the results within 90 days of receipt </a:t>
            </a:r>
            <a:r>
              <a:rPr lang="en-US" sz="3200" dirty="0">
                <a:sym typeface="Wingdings" panose="05000000000000000000" pitchFamily="2" charset="2"/>
              </a:rPr>
              <a:t> </a:t>
            </a:r>
          </a:p>
          <a:p>
            <a:pPr lvl="1">
              <a:spcBef>
                <a:spcPts val="0"/>
              </a:spcBef>
              <a:spcAft>
                <a:spcPts val="1200"/>
              </a:spcAft>
            </a:pPr>
            <a:r>
              <a:rPr lang="en-US" sz="3200" dirty="0">
                <a:solidFill>
                  <a:schemeClr val="accent1">
                    <a:lumMod val="75000"/>
                  </a:schemeClr>
                </a:solidFill>
                <a:sym typeface="Wingdings" panose="05000000000000000000" pitchFamily="2" charset="2"/>
              </a:rPr>
              <a:t>post abstracts—one for the public and another for professionals—based on peer-reviewed final report</a:t>
            </a:r>
            <a:endParaRPr lang="en-US" sz="3200" dirty="0">
              <a:solidFill>
                <a:schemeClr val="accent1">
                  <a:lumMod val="75000"/>
                </a:schemeClr>
              </a:solidFill>
            </a:endParaRPr>
          </a:p>
          <a:p>
            <a:endParaRPr lang="en-US" dirty="0"/>
          </a:p>
          <a:p>
            <a:endParaRPr lang="en-US" dirty="0"/>
          </a:p>
        </p:txBody>
      </p:sp>
    </p:spTree>
    <p:extLst>
      <p:ext uri="{BB962C8B-B14F-4D97-AF65-F5344CB8AC3E}">
        <p14:creationId xmlns:p14="http://schemas.microsoft.com/office/powerpoint/2010/main" val="35511009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4393A83-B923-4F89-B793-D3ECF34A4E70}"/>
              </a:ext>
            </a:extLst>
          </p:cNvPr>
          <p:cNvSpPr>
            <a:spLocks noGrp="1"/>
          </p:cNvSpPr>
          <p:nvPr>
            <p:ph type="sldNum" sz="quarter" idx="12"/>
          </p:nvPr>
        </p:nvSpPr>
        <p:spPr/>
        <p:txBody>
          <a:bodyPr/>
          <a:lstStyle/>
          <a:p>
            <a:fld id="{2C10B610-381F-432D-A853-6CC0B0380E78}" type="slidenum">
              <a:rPr lang="en-US" smtClean="0"/>
              <a:t>8</a:t>
            </a:fld>
            <a:endParaRPr lang="en-US"/>
          </a:p>
        </p:txBody>
      </p:sp>
      <p:sp>
        <p:nvSpPr>
          <p:cNvPr id="3" name="Content Placeholder 2">
            <a:extLst>
              <a:ext uri="{FF2B5EF4-FFF2-40B4-BE49-F238E27FC236}">
                <a16:creationId xmlns:a16="http://schemas.microsoft.com/office/drawing/2014/main" id="{527E620E-FE8F-49C1-9C09-D627052A4EFC}"/>
              </a:ext>
            </a:extLst>
          </p:cNvPr>
          <p:cNvSpPr>
            <a:spLocks noGrp="1"/>
          </p:cNvSpPr>
          <p:nvPr>
            <p:ph sz="quarter" idx="13"/>
          </p:nvPr>
        </p:nvSpPr>
        <p:spPr/>
        <p:txBody>
          <a:bodyPr/>
          <a:lstStyle/>
          <a:p>
            <a:r>
              <a:rPr lang="en-US" dirty="0"/>
              <a:t>Peer Review Process for Awardees</a:t>
            </a:r>
          </a:p>
        </p:txBody>
      </p:sp>
      <p:grpSp>
        <p:nvGrpSpPr>
          <p:cNvPr id="35" name="Group 34">
            <a:extLst>
              <a:ext uri="{FF2B5EF4-FFF2-40B4-BE49-F238E27FC236}">
                <a16:creationId xmlns:a16="http://schemas.microsoft.com/office/drawing/2014/main" id="{7FCE0C1A-2D29-46CD-B377-1DC52F8C2231}"/>
              </a:ext>
            </a:extLst>
          </p:cNvPr>
          <p:cNvGrpSpPr/>
          <p:nvPr/>
        </p:nvGrpSpPr>
        <p:grpSpPr>
          <a:xfrm>
            <a:off x="556328" y="2050770"/>
            <a:ext cx="10991051" cy="4114976"/>
            <a:chOff x="648516" y="2801553"/>
            <a:chExt cx="10991051" cy="4114976"/>
          </a:xfrm>
        </p:grpSpPr>
        <p:sp>
          <p:nvSpPr>
            <p:cNvPr id="4" name="TextBox 3">
              <a:extLst>
                <a:ext uri="{FF2B5EF4-FFF2-40B4-BE49-F238E27FC236}">
                  <a16:creationId xmlns:a16="http://schemas.microsoft.com/office/drawing/2014/main" id="{CF08C97A-A056-4CE9-930F-5C022A2D78FD}"/>
                </a:ext>
              </a:extLst>
            </p:cNvPr>
            <p:cNvSpPr txBox="1"/>
            <p:nvPr/>
          </p:nvSpPr>
          <p:spPr>
            <a:xfrm>
              <a:off x="648516" y="2801553"/>
              <a:ext cx="1171796" cy="1384995"/>
            </a:xfrm>
            <a:prstGeom prst="rect">
              <a:avLst/>
            </a:prstGeom>
            <a:noFill/>
          </p:spPr>
          <p:txBody>
            <a:bodyPr wrap="none" rtlCol="0">
              <a:spAutoFit/>
            </a:bodyPr>
            <a:lstStyle/>
            <a:p>
              <a:r>
                <a:rPr lang="en-US" sz="2800" dirty="0"/>
                <a:t>Write </a:t>
              </a:r>
            </a:p>
            <a:p>
              <a:r>
                <a:rPr lang="en-US" sz="2800" dirty="0"/>
                <a:t>the </a:t>
              </a:r>
            </a:p>
            <a:p>
              <a:r>
                <a:rPr lang="en-US" sz="2800" dirty="0"/>
                <a:t>DFRR</a:t>
              </a:r>
            </a:p>
          </p:txBody>
        </p:sp>
        <p:sp>
          <p:nvSpPr>
            <p:cNvPr id="6" name="TextBox 5">
              <a:extLst>
                <a:ext uri="{FF2B5EF4-FFF2-40B4-BE49-F238E27FC236}">
                  <a16:creationId xmlns:a16="http://schemas.microsoft.com/office/drawing/2014/main" id="{FB9EE799-44CC-4CCC-B02E-36F5AB56B779}"/>
                </a:ext>
              </a:extLst>
            </p:cNvPr>
            <p:cNvSpPr txBox="1"/>
            <p:nvPr/>
          </p:nvSpPr>
          <p:spPr>
            <a:xfrm>
              <a:off x="2248023" y="2951945"/>
              <a:ext cx="1262782" cy="954107"/>
            </a:xfrm>
            <a:prstGeom prst="rect">
              <a:avLst/>
            </a:prstGeom>
            <a:noFill/>
          </p:spPr>
          <p:txBody>
            <a:bodyPr wrap="none" rtlCol="0">
              <a:spAutoFit/>
            </a:bodyPr>
            <a:lstStyle/>
            <a:p>
              <a:r>
                <a:rPr lang="en-US" sz="2800" dirty="0"/>
                <a:t>Pre-</a:t>
              </a:r>
            </a:p>
            <a:p>
              <a:r>
                <a:rPr lang="en-US" sz="2800" dirty="0"/>
                <a:t>review</a:t>
              </a:r>
            </a:p>
          </p:txBody>
        </p:sp>
        <p:sp>
          <p:nvSpPr>
            <p:cNvPr id="7" name="TextBox 6">
              <a:extLst>
                <a:ext uri="{FF2B5EF4-FFF2-40B4-BE49-F238E27FC236}">
                  <a16:creationId xmlns:a16="http://schemas.microsoft.com/office/drawing/2014/main" id="{621A549B-98E6-4E7F-9B74-007ECC3CE311}"/>
                </a:ext>
              </a:extLst>
            </p:cNvPr>
            <p:cNvSpPr txBox="1"/>
            <p:nvPr/>
          </p:nvSpPr>
          <p:spPr>
            <a:xfrm>
              <a:off x="3972530" y="2951944"/>
              <a:ext cx="1558440" cy="954107"/>
            </a:xfrm>
            <a:prstGeom prst="rect">
              <a:avLst/>
            </a:prstGeom>
            <a:noFill/>
          </p:spPr>
          <p:txBody>
            <a:bodyPr wrap="none" rtlCol="0">
              <a:spAutoFit/>
            </a:bodyPr>
            <a:lstStyle/>
            <a:p>
              <a:r>
                <a:rPr lang="en-US" sz="2800" dirty="0"/>
                <a:t>External</a:t>
              </a:r>
            </a:p>
            <a:p>
              <a:r>
                <a:rPr lang="en-US" sz="2800" dirty="0"/>
                <a:t>review</a:t>
              </a:r>
            </a:p>
          </p:txBody>
        </p:sp>
        <p:sp>
          <p:nvSpPr>
            <p:cNvPr id="8" name="TextBox 7">
              <a:extLst>
                <a:ext uri="{FF2B5EF4-FFF2-40B4-BE49-F238E27FC236}">
                  <a16:creationId xmlns:a16="http://schemas.microsoft.com/office/drawing/2014/main" id="{A9CEDE28-AB21-4E04-A2B3-A89CD1035C33}"/>
                </a:ext>
              </a:extLst>
            </p:cNvPr>
            <p:cNvSpPr txBox="1"/>
            <p:nvPr/>
          </p:nvSpPr>
          <p:spPr>
            <a:xfrm>
              <a:off x="5697037" y="2951943"/>
              <a:ext cx="1345305" cy="954107"/>
            </a:xfrm>
            <a:prstGeom prst="rect">
              <a:avLst/>
            </a:prstGeom>
            <a:noFill/>
          </p:spPr>
          <p:txBody>
            <a:bodyPr wrap="none" rtlCol="0">
              <a:spAutoFit/>
            </a:bodyPr>
            <a:lstStyle/>
            <a:p>
              <a:r>
                <a:rPr lang="en-US" sz="2800" dirty="0"/>
                <a:t>PCORI</a:t>
              </a:r>
            </a:p>
            <a:p>
              <a:r>
                <a:rPr lang="en-US" sz="2800" dirty="0"/>
                <a:t>Review</a:t>
              </a:r>
            </a:p>
          </p:txBody>
        </p:sp>
        <p:sp>
          <p:nvSpPr>
            <p:cNvPr id="9" name="TextBox 8">
              <a:extLst>
                <a:ext uri="{FF2B5EF4-FFF2-40B4-BE49-F238E27FC236}">
                  <a16:creationId xmlns:a16="http://schemas.microsoft.com/office/drawing/2014/main" id="{AB0AE78D-7090-405C-92F7-8DAC2CCA3A2A}"/>
                </a:ext>
              </a:extLst>
            </p:cNvPr>
            <p:cNvSpPr txBox="1"/>
            <p:nvPr/>
          </p:nvSpPr>
          <p:spPr>
            <a:xfrm>
              <a:off x="7358716" y="3139069"/>
              <a:ext cx="915635" cy="523220"/>
            </a:xfrm>
            <a:prstGeom prst="rect">
              <a:avLst/>
            </a:prstGeom>
            <a:noFill/>
          </p:spPr>
          <p:txBody>
            <a:bodyPr wrap="none" rtlCol="0">
              <a:spAutoFit/>
            </a:bodyPr>
            <a:lstStyle/>
            <a:p>
              <a:r>
                <a:rPr lang="en-US" sz="2800" dirty="0"/>
                <a:t>Post</a:t>
              </a:r>
            </a:p>
          </p:txBody>
        </p:sp>
        <p:sp>
          <p:nvSpPr>
            <p:cNvPr id="10" name="TextBox 9">
              <a:extLst>
                <a:ext uri="{FF2B5EF4-FFF2-40B4-BE49-F238E27FC236}">
                  <a16:creationId xmlns:a16="http://schemas.microsoft.com/office/drawing/2014/main" id="{6BB57E86-8245-4669-9FC9-6A913A619040}"/>
                </a:ext>
              </a:extLst>
            </p:cNvPr>
            <p:cNvSpPr txBox="1"/>
            <p:nvPr/>
          </p:nvSpPr>
          <p:spPr>
            <a:xfrm>
              <a:off x="5294171" y="3992577"/>
              <a:ext cx="1748171" cy="954107"/>
            </a:xfrm>
            <a:prstGeom prst="rect">
              <a:avLst/>
            </a:prstGeom>
            <a:noFill/>
          </p:spPr>
          <p:txBody>
            <a:bodyPr wrap="none" rtlCol="0">
              <a:spAutoFit/>
            </a:bodyPr>
            <a:lstStyle/>
            <a:p>
              <a:r>
                <a:rPr lang="en-US" sz="2800" dirty="0"/>
                <a:t>Clinical-</a:t>
              </a:r>
            </a:p>
            <a:p>
              <a:r>
                <a:rPr lang="en-US" sz="2800" dirty="0"/>
                <a:t>Trials.gov</a:t>
              </a:r>
            </a:p>
          </p:txBody>
        </p:sp>
        <p:sp>
          <p:nvSpPr>
            <p:cNvPr id="11" name="TextBox 10">
              <a:extLst>
                <a:ext uri="{FF2B5EF4-FFF2-40B4-BE49-F238E27FC236}">
                  <a16:creationId xmlns:a16="http://schemas.microsoft.com/office/drawing/2014/main" id="{4626B30B-54A9-4122-B7EE-15AF166AE50E}"/>
                </a:ext>
              </a:extLst>
            </p:cNvPr>
            <p:cNvSpPr txBox="1"/>
            <p:nvPr/>
          </p:nvSpPr>
          <p:spPr>
            <a:xfrm>
              <a:off x="8437264" y="3992577"/>
              <a:ext cx="1476686" cy="954107"/>
            </a:xfrm>
            <a:prstGeom prst="rect">
              <a:avLst/>
            </a:prstGeom>
            <a:noFill/>
          </p:spPr>
          <p:txBody>
            <a:bodyPr wrap="none" rtlCol="0">
              <a:spAutoFit/>
            </a:bodyPr>
            <a:lstStyle/>
            <a:p>
              <a:r>
                <a:rPr lang="en-US" sz="2800" dirty="0"/>
                <a:t>PCORI</a:t>
              </a:r>
            </a:p>
            <a:p>
              <a:r>
                <a:rPr lang="en-US" sz="2800" dirty="0"/>
                <a:t>website</a:t>
              </a:r>
            </a:p>
          </p:txBody>
        </p:sp>
        <p:sp>
          <p:nvSpPr>
            <p:cNvPr id="12" name="TextBox 11">
              <a:extLst>
                <a:ext uri="{FF2B5EF4-FFF2-40B4-BE49-F238E27FC236}">
                  <a16:creationId xmlns:a16="http://schemas.microsoft.com/office/drawing/2014/main" id="{486BA4F5-24DD-45B5-9E2E-428F47DEA844}"/>
                </a:ext>
              </a:extLst>
            </p:cNvPr>
            <p:cNvSpPr txBox="1"/>
            <p:nvPr/>
          </p:nvSpPr>
          <p:spPr>
            <a:xfrm>
              <a:off x="6753829" y="5531534"/>
              <a:ext cx="2156360" cy="1384995"/>
            </a:xfrm>
            <a:prstGeom prst="rect">
              <a:avLst/>
            </a:prstGeom>
            <a:noFill/>
          </p:spPr>
          <p:txBody>
            <a:bodyPr wrap="none" rtlCol="0">
              <a:spAutoFit/>
            </a:bodyPr>
            <a:lstStyle/>
            <a:p>
              <a:r>
                <a:rPr lang="en-US" sz="2800" dirty="0"/>
                <a:t>Abstracts</a:t>
              </a:r>
            </a:p>
            <a:p>
              <a:r>
                <a:rPr lang="en-US" sz="2800" dirty="0"/>
                <a:t>w/I 90 days </a:t>
              </a:r>
            </a:p>
            <a:p>
              <a:r>
                <a:rPr lang="en-US" sz="2800" dirty="0"/>
                <a:t>of sign-off</a:t>
              </a:r>
            </a:p>
          </p:txBody>
        </p:sp>
        <p:sp>
          <p:nvSpPr>
            <p:cNvPr id="13" name="TextBox 12">
              <a:extLst>
                <a:ext uri="{FF2B5EF4-FFF2-40B4-BE49-F238E27FC236}">
                  <a16:creationId xmlns:a16="http://schemas.microsoft.com/office/drawing/2014/main" id="{59E10F38-4E8C-481B-B45D-603C7949DDF7}"/>
                </a:ext>
              </a:extLst>
            </p:cNvPr>
            <p:cNvSpPr txBox="1"/>
            <p:nvPr/>
          </p:nvSpPr>
          <p:spPr>
            <a:xfrm>
              <a:off x="9912940" y="5470939"/>
              <a:ext cx="1726627" cy="1384995"/>
            </a:xfrm>
            <a:prstGeom prst="rect">
              <a:avLst/>
            </a:prstGeom>
            <a:noFill/>
          </p:spPr>
          <p:txBody>
            <a:bodyPr wrap="none" rtlCol="0">
              <a:spAutoFit/>
            </a:bodyPr>
            <a:lstStyle/>
            <a:p>
              <a:r>
                <a:rPr lang="en-US" sz="2800" dirty="0"/>
                <a:t>Final </a:t>
              </a:r>
            </a:p>
            <a:p>
              <a:r>
                <a:rPr lang="en-US" sz="2800" dirty="0"/>
                <a:t>Report</a:t>
              </a:r>
            </a:p>
            <a:p>
              <a:r>
                <a:rPr lang="en-US" sz="2800" dirty="0"/>
                <a:t>w/i 1 year</a:t>
              </a:r>
            </a:p>
          </p:txBody>
        </p:sp>
        <p:cxnSp>
          <p:nvCxnSpPr>
            <p:cNvPr id="15" name="Straight Arrow Connector 14">
              <a:extLst>
                <a:ext uri="{FF2B5EF4-FFF2-40B4-BE49-F238E27FC236}">
                  <a16:creationId xmlns:a16="http://schemas.microsoft.com/office/drawing/2014/main" id="{A12094C2-AFF0-49C1-B0BA-73D9887092E0}"/>
                </a:ext>
              </a:extLst>
            </p:cNvPr>
            <p:cNvCxnSpPr>
              <a:cxnSpLocks/>
            </p:cNvCxnSpPr>
            <p:nvPr/>
          </p:nvCxnSpPr>
          <p:spPr>
            <a:xfrm>
              <a:off x="1697331" y="3447447"/>
              <a:ext cx="55069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3007592-C4C1-41D8-8F72-A3526BB554C1}"/>
                </a:ext>
              </a:extLst>
            </p:cNvPr>
            <p:cNvCxnSpPr>
              <a:cxnSpLocks/>
            </p:cNvCxnSpPr>
            <p:nvPr/>
          </p:nvCxnSpPr>
          <p:spPr>
            <a:xfrm>
              <a:off x="5250665" y="3447447"/>
              <a:ext cx="55069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8CA919C-1A31-498A-BF9A-94D1162CBC26}"/>
                </a:ext>
              </a:extLst>
            </p:cNvPr>
            <p:cNvCxnSpPr>
              <a:cxnSpLocks/>
            </p:cNvCxnSpPr>
            <p:nvPr/>
          </p:nvCxnSpPr>
          <p:spPr>
            <a:xfrm>
              <a:off x="3318215" y="3400679"/>
              <a:ext cx="55069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D2010AE-16B5-4CDA-9EBB-30F30B640725}"/>
                </a:ext>
              </a:extLst>
            </p:cNvPr>
            <p:cNvCxnSpPr>
              <a:cxnSpLocks/>
            </p:cNvCxnSpPr>
            <p:nvPr/>
          </p:nvCxnSpPr>
          <p:spPr>
            <a:xfrm>
              <a:off x="6808024" y="3447447"/>
              <a:ext cx="550692" cy="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30568AFD-C6EA-4491-876A-969EAE443572}"/>
                </a:ext>
              </a:extLst>
            </p:cNvPr>
            <p:cNvGrpSpPr/>
            <p:nvPr/>
          </p:nvGrpSpPr>
          <p:grpSpPr>
            <a:xfrm>
              <a:off x="6779316" y="3623592"/>
              <a:ext cx="1657948" cy="846039"/>
              <a:chOff x="6779316" y="3623592"/>
              <a:chExt cx="1657948" cy="846039"/>
            </a:xfrm>
          </p:grpSpPr>
          <p:cxnSp>
            <p:nvCxnSpPr>
              <p:cNvPr id="21" name="Straight Arrow Connector 20">
                <a:extLst>
                  <a:ext uri="{FF2B5EF4-FFF2-40B4-BE49-F238E27FC236}">
                    <a16:creationId xmlns:a16="http://schemas.microsoft.com/office/drawing/2014/main" id="{DDEE1AB9-C103-4A2D-B82E-0FE76C8F556B}"/>
                  </a:ext>
                </a:extLst>
              </p:cNvPr>
              <p:cNvCxnSpPr>
                <a:cxnSpLocks/>
              </p:cNvCxnSpPr>
              <p:nvPr/>
            </p:nvCxnSpPr>
            <p:spPr>
              <a:xfrm flipH="1">
                <a:off x="6779316" y="3623592"/>
                <a:ext cx="1037217" cy="7620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FC03485E-E26E-4AE4-A2D9-2CAAC12DA676}"/>
                  </a:ext>
                </a:extLst>
              </p:cNvPr>
              <p:cNvCxnSpPr>
                <a:cxnSpLocks/>
                <a:stCxn id="9" idx="2"/>
                <a:endCxn id="11" idx="1"/>
              </p:cNvCxnSpPr>
              <p:nvPr/>
            </p:nvCxnSpPr>
            <p:spPr>
              <a:xfrm>
                <a:off x="7816534" y="3662289"/>
                <a:ext cx="620730" cy="80734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24AE5D96-8837-4353-8423-A4C06ED86565}"/>
                </a:ext>
              </a:extLst>
            </p:cNvPr>
            <p:cNvGrpSpPr/>
            <p:nvPr/>
          </p:nvGrpSpPr>
          <p:grpSpPr>
            <a:xfrm>
              <a:off x="8142685" y="4911605"/>
              <a:ext cx="1657948" cy="846039"/>
              <a:chOff x="6779316" y="3623592"/>
              <a:chExt cx="1657948" cy="846039"/>
            </a:xfrm>
          </p:grpSpPr>
          <p:cxnSp>
            <p:nvCxnSpPr>
              <p:cNvPr id="33" name="Straight Arrow Connector 32">
                <a:extLst>
                  <a:ext uri="{FF2B5EF4-FFF2-40B4-BE49-F238E27FC236}">
                    <a16:creationId xmlns:a16="http://schemas.microsoft.com/office/drawing/2014/main" id="{576ED04B-885A-4AFB-B9D9-6A12230753EA}"/>
                  </a:ext>
                </a:extLst>
              </p:cNvPr>
              <p:cNvCxnSpPr>
                <a:cxnSpLocks/>
              </p:cNvCxnSpPr>
              <p:nvPr/>
            </p:nvCxnSpPr>
            <p:spPr>
              <a:xfrm flipH="1">
                <a:off x="6779316" y="3623592"/>
                <a:ext cx="1037217" cy="762000"/>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668F4E6-FD47-4BB4-8CB3-D98E3CD407CE}"/>
                  </a:ext>
                </a:extLst>
              </p:cNvPr>
              <p:cNvCxnSpPr>
                <a:cxnSpLocks/>
              </p:cNvCxnSpPr>
              <p:nvPr/>
            </p:nvCxnSpPr>
            <p:spPr>
              <a:xfrm>
                <a:off x="7816534" y="3662289"/>
                <a:ext cx="620730" cy="807342"/>
              </a:xfrm>
              <a:prstGeom prst="straightConnector1">
                <a:avLst/>
              </a:prstGeom>
              <a:ln w="5715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143875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34D3E5-C4BC-4A74-A895-59F9325C0DDB}"/>
              </a:ext>
            </a:extLst>
          </p:cNvPr>
          <p:cNvSpPr>
            <a:spLocks noGrp="1"/>
          </p:cNvSpPr>
          <p:nvPr>
            <p:ph sz="quarter" idx="13"/>
          </p:nvPr>
        </p:nvSpPr>
        <p:spPr/>
        <p:txBody>
          <a:bodyPr/>
          <a:lstStyle/>
          <a:p>
            <a:r>
              <a:rPr lang="en-US" dirty="0"/>
              <a:t>Accomplishments as of September 2019</a:t>
            </a:r>
          </a:p>
        </p:txBody>
      </p:sp>
      <p:sp>
        <p:nvSpPr>
          <p:cNvPr id="3" name="Text Placeholder 2">
            <a:extLst>
              <a:ext uri="{FF2B5EF4-FFF2-40B4-BE49-F238E27FC236}">
                <a16:creationId xmlns:a16="http://schemas.microsoft.com/office/drawing/2014/main" id="{C6AA2120-63A4-4E4A-974E-5BCA43B8EBA3}"/>
              </a:ext>
            </a:extLst>
          </p:cNvPr>
          <p:cNvSpPr>
            <a:spLocks noGrp="1"/>
          </p:cNvSpPr>
          <p:nvPr>
            <p:ph type="body" sz="quarter" idx="15"/>
          </p:nvPr>
        </p:nvSpPr>
        <p:spPr>
          <a:prstGeom prst="rect">
            <a:avLst/>
          </a:prstGeom>
        </p:spPr>
        <p:txBody>
          <a:bodyPr/>
          <a:lstStyle/>
          <a:p>
            <a:pPr marL="800100" indent="-342900">
              <a:buFont typeface="Arial" panose="020B0604020202020204" pitchFamily="34" charset="0"/>
              <a:buChar char="•"/>
            </a:pPr>
            <a:endParaRPr lang="en-US" dirty="0">
              <a:solidFill>
                <a:schemeClr val="tx1">
                  <a:lumMod val="25000"/>
                  <a:lumOff val="75000"/>
                </a:schemeClr>
              </a:solidFill>
            </a:endParaRPr>
          </a:p>
          <a:p>
            <a:endParaRPr lang="en-US" dirty="0"/>
          </a:p>
        </p:txBody>
      </p:sp>
      <p:sp>
        <p:nvSpPr>
          <p:cNvPr id="5" name="Content Placeholder 4">
            <a:extLst>
              <a:ext uri="{FF2B5EF4-FFF2-40B4-BE49-F238E27FC236}">
                <a16:creationId xmlns:a16="http://schemas.microsoft.com/office/drawing/2014/main" id="{F1F79960-8235-4D8F-BBF0-0B843A637BEF}"/>
              </a:ext>
            </a:extLst>
          </p:cNvPr>
          <p:cNvSpPr>
            <a:spLocks noGrp="1"/>
          </p:cNvSpPr>
          <p:nvPr>
            <p:ph sz="quarter" idx="16"/>
          </p:nvPr>
        </p:nvSpPr>
        <p:spPr>
          <a:xfrm>
            <a:off x="644577" y="1800225"/>
            <a:ext cx="11204523" cy="4540614"/>
          </a:xfrm>
        </p:spPr>
        <p:txBody>
          <a:bodyPr/>
          <a:lstStyle/>
          <a:p>
            <a:pPr>
              <a:spcAft>
                <a:spcPts val="1200"/>
              </a:spcAft>
            </a:pPr>
            <a:r>
              <a:rPr lang="en-US" sz="4000" dirty="0">
                <a:solidFill>
                  <a:srgbClr val="C00000"/>
                </a:solidFill>
              </a:rPr>
              <a:t>329</a:t>
            </a:r>
            <a:r>
              <a:rPr lang="en-US" sz="4000" dirty="0">
                <a:solidFill>
                  <a:schemeClr val="tx1"/>
                </a:solidFill>
              </a:rPr>
              <a:t> DFRRs submitted for peer review</a:t>
            </a:r>
          </a:p>
          <a:p>
            <a:pPr>
              <a:spcAft>
                <a:spcPts val="1200"/>
              </a:spcAft>
            </a:pPr>
            <a:r>
              <a:rPr lang="en-US" sz="4000" dirty="0">
                <a:solidFill>
                  <a:srgbClr val="C00000"/>
                </a:solidFill>
              </a:rPr>
              <a:t>  50</a:t>
            </a:r>
            <a:r>
              <a:rPr lang="en-US" sz="4000" dirty="0">
                <a:solidFill>
                  <a:schemeClr val="tx1"/>
                </a:solidFill>
              </a:rPr>
              <a:t> DFRRs currently in peer review</a:t>
            </a:r>
          </a:p>
          <a:p>
            <a:pPr>
              <a:spcAft>
                <a:spcPts val="1200"/>
              </a:spcAft>
            </a:pPr>
            <a:r>
              <a:rPr lang="en-US" sz="4000" dirty="0">
                <a:solidFill>
                  <a:srgbClr val="C00000"/>
                </a:solidFill>
              </a:rPr>
              <a:t>279</a:t>
            </a:r>
            <a:r>
              <a:rPr lang="en-US" sz="4000" dirty="0">
                <a:solidFill>
                  <a:schemeClr val="tx1"/>
                </a:solidFill>
              </a:rPr>
              <a:t> DFRRs completed peer review</a:t>
            </a:r>
          </a:p>
          <a:p>
            <a:pPr>
              <a:spcAft>
                <a:spcPts val="1200"/>
              </a:spcAft>
            </a:pPr>
            <a:r>
              <a:rPr lang="en-US" sz="4000" dirty="0">
                <a:solidFill>
                  <a:srgbClr val="C00000"/>
                </a:solidFill>
              </a:rPr>
              <a:t>263</a:t>
            </a:r>
            <a:r>
              <a:rPr lang="en-US" sz="4000" dirty="0">
                <a:solidFill>
                  <a:schemeClr val="tx1"/>
                </a:solidFill>
              </a:rPr>
              <a:t> Abstracts posted</a:t>
            </a:r>
          </a:p>
          <a:p>
            <a:pPr>
              <a:spcAft>
                <a:spcPts val="1200"/>
              </a:spcAft>
            </a:pPr>
            <a:r>
              <a:rPr lang="en-US" sz="4000" dirty="0">
                <a:solidFill>
                  <a:srgbClr val="C00000"/>
                </a:solidFill>
              </a:rPr>
              <a:t>128</a:t>
            </a:r>
            <a:r>
              <a:rPr lang="en-US" sz="4000" dirty="0">
                <a:solidFill>
                  <a:schemeClr val="tx1"/>
                </a:solidFill>
              </a:rPr>
              <a:t> FRRs posted</a:t>
            </a:r>
          </a:p>
        </p:txBody>
      </p:sp>
    </p:spTree>
    <p:extLst>
      <p:ext uri="{BB962C8B-B14F-4D97-AF65-F5344CB8AC3E}">
        <p14:creationId xmlns:p14="http://schemas.microsoft.com/office/powerpoint/2010/main" val="204372529"/>
      </p:ext>
    </p:extLst>
  </p:cSld>
  <p:clrMapOvr>
    <a:masterClrMapping/>
  </p:clrMapOvr>
</p:sld>
</file>

<file path=ppt/theme/theme1.xml><?xml version="1.0" encoding="utf-8"?>
<a:theme xmlns:a="http://schemas.openxmlformats.org/drawingml/2006/main" name="PCORI theme">
  <a:themeElements>
    <a:clrScheme name="PCORI colors">
      <a:dk1>
        <a:srgbClr val="303030"/>
      </a:dk1>
      <a:lt1>
        <a:sysClr val="window" lastClr="FFFFFF"/>
      </a:lt1>
      <a:dk2>
        <a:srgbClr val="3396BB"/>
      </a:dk2>
      <a:lt2>
        <a:srgbClr val="7ABF35"/>
      </a:lt2>
      <a:accent1>
        <a:srgbClr val="404040"/>
      </a:accent1>
      <a:accent2>
        <a:srgbClr val="0F1866"/>
      </a:accent2>
      <a:accent3>
        <a:srgbClr val="134253"/>
      </a:accent3>
      <a:accent4>
        <a:srgbClr val="7F2A6E"/>
      </a:accent4>
      <a:accent5>
        <a:srgbClr val="E6552C"/>
      </a:accent5>
      <a:accent6>
        <a:srgbClr val="267D9E"/>
      </a:accent6>
      <a:hlink>
        <a:srgbClr val="0000FF"/>
      </a:hlink>
      <a:folHlink>
        <a:srgbClr val="800080"/>
      </a:folHlink>
    </a:clrScheme>
    <a:fontScheme name="Custom 1">
      <a:majorFont>
        <a:latin typeface="Open Sans Bold"/>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BAF9A546301CE4ABD9C6E5FB02763A8" ma:contentTypeVersion="7" ma:contentTypeDescription="Create a new document." ma:contentTypeScope="" ma:versionID="0dbf1e5daaebabce5c7e4580bfe59475">
  <xsd:schema xmlns:xsd="http://www.w3.org/2001/XMLSchema" xmlns:xs="http://www.w3.org/2001/XMLSchema" xmlns:p="http://schemas.microsoft.com/office/2006/metadata/properties" xmlns:ns1="http://schemas.microsoft.com/sharepoint/v3" xmlns:ns2="f3741e23-c059-4cf4-a06a-51a466296b32" xmlns:ns3="dbe46040-cb4d-4534-8770-881fd4743ae3" targetNamespace="http://schemas.microsoft.com/office/2006/metadata/properties" ma:root="true" ma:fieldsID="de210b24dd68ef62c93f7beff561db6e" ns1:_="" ns2:_="" ns3:_="">
    <xsd:import namespace="http://schemas.microsoft.com/sharepoint/v3"/>
    <xsd:import namespace="f3741e23-c059-4cf4-a06a-51a466296b32"/>
    <xsd:import namespace="dbe46040-cb4d-4534-8770-881fd4743ae3"/>
    <xsd:element name="properties">
      <xsd:complexType>
        <xsd:sequence>
          <xsd:element name="documentManagement">
            <xsd:complexType>
              <xsd:all>
                <xsd:element ref="ns2:_dlc_DocId" minOccurs="0"/>
                <xsd:element ref="ns2:_dlc_DocIdUrl" minOccurs="0"/>
                <xsd:element ref="ns2:_dlc_DocIdPersistId" minOccurs="0"/>
                <xsd:element ref="ns1:PublishingStartDate" minOccurs="0"/>
                <xsd:element ref="ns1:PublishingExpirationDate" minOccurs="0"/>
                <xsd:element ref="ns2:SharedWithUsers" minOccurs="0"/>
                <xsd:element ref="ns2:SharedWithDetails" minOccurs="0"/>
                <xsd:element ref="ns3:MediaServiceMetadata" minOccurs="0"/>
                <xsd:element ref="ns3:MediaServiceFastMetadata" minOccurs="0"/>
                <xsd:element ref="ns3:MediaServiceEventHashCode" minOccurs="0"/>
                <xsd:element ref="ns3:MediaServiceGeneration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1"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2"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3741e23-c059-4cf4-a06a-51a466296b3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3"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be46040-cb4d-4534-8770-881fd4743ae3" elementFormDefault="qualified">
    <xsd:import namespace="http://schemas.microsoft.com/office/2006/documentManagement/types"/>
    <xsd:import namespace="http://schemas.microsoft.com/office/infopath/2007/PartnerControls"/>
    <xsd:element name="MediaServiceMetadata" ma:index="15" nillable="true" ma:displayName="MediaServiceMetadata" ma:hidden="true" ma:internalName="MediaServiceMetadata" ma:readOnly="false">
      <xsd:simpleType>
        <xsd:restriction base="dms:Note"/>
      </xsd:simpleType>
    </xsd:element>
    <xsd:element name="MediaServiceFastMetadata" ma:index="16" nillable="true" ma:displayName="MediaServiceFastMetadata" ma:hidden="true" ma:internalName="MediaServiceFastMetadata" ma:readOnly="false">
      <xsd:simpleType>
        <xsd:restriction base="dms:Note"/>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f3741e23-c059-4cf4-a06a-51a466296b32">MS12-816096927-385</_dlc_DocId>
    <_dlc_DocIdUrl xmlns="f3741e23-c059-4cf4-a06a-51a466296b32">
      <Url>https://pcori.sharepoint.com/engagement/prp/_layouts/15/DocIdRedir.aspx?ID=MS12-816096927-385</Url>
      <Description>MS12-816096927-385</Description>
    </_dlc_DocIdUrl>
    <MediaServiceFastMetadata xmlns="dbe46040-cb4d-4534-8770-881fd4743ae3" xsi:nil="true"/>
    <MediaServiceMetadata xmlns="dbe46040-cb4d-4534-8770-881fd4743ae3" xsi:nil="true"/>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67198E2F-6453-4010-A1BC-825524DB76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3741e23-c059-4cf4-a06a-51a466296b32"/>
    <ds:schemaRef ds:uri="dbe46040-cb4d-4534-8770-881fd4743ae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853BAA-89AA-467A-AF00-A3FB619227AA}">
  <ds:schemaRefs>
    <ds:schemaRef ds:uri="http://purl.org/dc/elements/1.1/"/>
    <ds:schemaRef ds:uri="dbe46040-cb4d-4534-8770-881fd4743ae3"/>
    <ds:schemaRef ds:uri="http://schemas.microsoft.com/sharepoint/v3"/>
    <ds:schemaRef ds:uri="http://schemas.openxmlformats.org/package/2006/metadata/core-properties"/>
    <ds:schemaRef ds:uri="http://purl.org/dc/terms/"/>
    <ds:schemaRef ds:uri="http://schemas.microsoft.com/office/2006/documentManagement/types"/>
    <ds:schemaRef ds:uri="http://www.w3.org/XML/1998/namespace"/>
    <ds:schemaRef ds:uri="http://schemas.microsoft.com/office/2006/metadata/properties"/>
    <ds:schemaRef ds:uri="http://schemas.microsoft.com/office/infopath/2007/PartnerControls"/>
    <ds:schemaRef ds:uri="f3741e23-c059-4cf4-a06a-51a466296b32"/>
    <ds:schemaRef ds:uri="http://purl.org/dc/dcmitype/"/>
  </ds:schemaRefs>
</ds:datastoreItem>
</file>

<file path=customXml/itemProps3.xml><?xml version="1.0" encoding="utf-8"?>
<ds:datastoreItem xmlns:ds="http://schemas.openxmlformats.org/officeDocument/2006/customXml" ds:itemID="{6578C27F-AF46-45CA-9364-D20F78F6D2ED}">
  <ds:schemaRefs>
    <ds:schemaRef ds:uri="http://schemas.microsoft.com/sharepoint/v3/contenttype/forms"/>
  </ds:schemaRefs>
</ds:datastoreItem>
</file>

<file path=customXml/itemProps4.xml><?xml version="1.0" encoding="utf-8"?>
<ds:datastoreItem xmlns:ds="http://schemas.openxmlformats.org/officeDocument/2006/customXml" ds:itemID="{1883F5B7-003D-4E09-BD1F-E478B6AA3F2E}">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3823</TotalTime>
  <Words>1352</Words>
  <Application>Microsoft Office PowerPoint</Application>
  <PresentationFormat>Widescreen</PresentationFormat>
  <Paragraphs>173</Paragraphs>
  <Slides>26</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26</vt:i4>
      </vt:variant>
    </vt:vector>
  </HeadingPairs>
  <TitlesOfParts>
    <vt:vector size="36" baseType="lpstr">
      <vt:lpstr>Arial</vt:lpstr>
      <vt:lpstr>Calibri</vt:lpstr>
      <vt:lpstr>Calibri Light</vt:lpstr>
      <vt:lpstr>MetaOT-Norm</vt:lpstr>
      <vt:lpstr>Open Sans</vt:lpstr>
      <vt:lpstr>Open Sans Bold</vt:lpstr>
      <vt:lpstr>Open Sans Light</vt:lpstr>
      <vt:lpstr>Times New Roman</vt:lpstr>
      <vt:lpstr>Wingdings</vt:lpstr>
      <vt:lpstr>PCORI theme</vt:lpstr>
      <vt:lpstr>Peer Review at PCORI: a model of trustworthy comprehensive reporting of research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Heading Goes Here</dc:title>
  <dc:creator>Robert Treadway</dc:creator>
  <cp:lastModifiedBy>Hal Sox</cp:lastModifiedBy>
  <cp:revision>93</cp:revision>
  <cp:lastPrinted>2019-09-19T10:49:01Z</cp:lastPrinted>
  <dcterms:modified xsi:type="dcterms:W3CDTF">2020-01-17T19:16:54Z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0x0101000BAF9A546301CE4ABD9C6E5FB02763A8</vt:lpwstr>
  </property>
  <property fmtid="{D5CDD505-2E9C-101B-9397-08002B2CF9AE}" pid="3" name="_dlc_DocIdItemGuid">
    <vt:lpwstr>ba3d2858-e5ae-46f0-8017-b4e355dbb328</vt:lpwstr>
  </property>
</Properties>
</file>