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93.xml" ContentType="application/vnd.openxmlformats-officedocument.presentationml.tags+xml"/>
  <Override PartName="/ppt/tags/tag9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6.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9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5117" r:id="rId1"/>
  </p:sldMasterIdLst>
  <p:notesMasterIdLst>
    <p:notesMasterId r:id="rId15"/>
  </p:notesMasterIdLst>
  <p:handoutMasterIdLst>
    <p:handoutMasterId r:id="rId16"/>
  </p:handoutMasterIdLst>
  <p:sldIdLst>
    <p:sldId id="276" r:id="rId2"/>
    <p:sldId id="611" r:id="rId3"/>
    <p:sldId id="288" r:id="rId4"/>
    <p:sldId id="675" r:id="rId5"/>
    <p:sldId id="317" r:id="rId6"/>
    <p:sldId id="296" r:id="rId7"/>
    <p:sldId id="676" r:id="rId8"/>
    <p:sldId id="669" r:id="rId9"/>
    <p:sldId id="678" r:id="rId10"/>
    <p:sldId id="279" r:id="rId11"/>
    <p:sldId id="261" r:id="rId12"/>
    <p:sldId id="608" r:id="rId13"/>
    <p:sldId id="677" r:id="rId14"/>
  </p:sldIdLst>
  <p:sldSz cx="12192000" cy="6858000"/>
  <p:notesSz cx="6950075" cy="9236075"/>
  <p:custShowLst>
    <p:custShow name="Format Guide Workshop" id="0">
      <p:sldLst/>
    </p:custShow>
  </p:custShowLst>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llum, Chris (ELS-NYC)" initials="SC(" lastIdx="1" clrIdx="0">
    <p:extLst>
      <p:ext uri="{19B8F6BF-5375-455C-9EA6-DF929625EA0E}">
        <p15:presenceInfo xmlns:p15="http://schemas.microsoft.com/office/powerpoint/2012/main" userId="S::ShillumC@science.regn.net::fabde52b-5a11-4389-b301-fc3ad5ff42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DF33"/>
    <a:srgbClr val="E71C57"/>
    <a:srgbClr val="7F7F7F"/>
    <a:srgbClr val="9A9A9A"/>
    <a:srgbClr val="29BA74"/>
    <a:srgbClr val="00747E"/>
    <a:srgbClr val="004D54"/>
    <a:srgbClr val="009CA9"/>
    <a:srgbClr val="7EE2B2"/>
    <a:srgbClr val="3CD4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13" autoAdjust="0"/>
    <p:restoredTop sz="85029" autoAdjust="0"/>
  </p:normalViewPr>
  <p:slideViewPr>
    <p:cSldViewPr snapToGrid="0">
      <p:cViewPr varScale="1">
        <p:scale>
          <a:sx n="68" d="100"/>
          <a:sy n="68" d="100"/>
        </p:scale>
        <p:origin x="1200" y="20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p:scale>
          <a:sx n="75" d="100"/>
          <a:sy n="75" d="100"/>
        </p:scale>
        <p:origin x="2574" y="444"/>
      </p:cViewPr>
      <p:guideLst/>
    </p:cSldViewPr>
  </p:notesViewPr>
  <p:gridSpacing cx="39601" cy="39601"/>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https://wiley-my.sharepoint.com/personal/kperry_wiley_com/Documents/Open%20Research/Preprint/ESSOAr/ESSOAr%20Reports/2019/ESSOAr%20Stats_5.2019.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dirty="0" err="1"/>
              <a:t>Essoar</a:t>
            </a:r>
            <a:r>
              <a:rPr lang="en-US" sz="1800" baseline="0" dirty="0"/>
              <a:t> </a:t>
            </a:r>
            <a:r>
              <a:rPr lang="en-US" sz="1800" dirty="0"/>
              <a:t>Posted Content by Type since Launch (2018)</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FAB-4C06-95B3-1A4DCD59281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FAB-4C06-95B3-1A4DCD59281B}"/>
              </c:ext>
            </c:extLst>
          </c:dPt>
          <c:dLbls>
            <c:dLbl>
              <c:idx val="0"/>
              <c:layout>
                <c:manualLayout>
                  <c:x val="-7.0629349486608928E-2"/>
                  <c:y val="0.11444063240079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FAB-4C06-95B3-1A4DCD59281B}"/>
                </c:ext>
              </c:extLst>
            </c:dLbl>
            <c:dLbl>
              <c:idx val="1"/>
              <c:layout>
                <c:manualLayout>
                  <c:x val="9.6351860084724114E-2"/>
                  <c:y val="-0.1634161339700020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FAB-4C06-95B3-1A4DCD59281B}"/>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Sheet1!$K$3:$K$4</c:f>
              <c:strCache>
                <c:ptCount val="2"/>
                <c:pt idx="0">
                  <c:v>Preprints</c:v>
                </c:pt>
                <c:pt idx="1">
                  <c:v>Posters</c:v>
                </c:pt>
              </c:strCache>
            </c:strRef>
          </c:cat>
          <c:val>
            <c:numRef>
              <c:f>Sheet1!$L$3:$L$4</c:f>
              <c:numCache>
                <c:formatCode>#,##0</c:formatCode>
                <c:ptCount val="2"/>
                <c:pt idx="0" formatCode="General">
                  <c:v>309</c:v>
                </c:pt>
                <c:pt idx="1">
                  <c:v>1111</c:v>
                </c:pt>
              </c:numCache>
            </c:numRef>
          </c:val>
          <c:extLst>
            <c:ext xmlns:c16="http://schemas.microsoft.com/office/drawing/2014/chart" uri="{C3380CC4-5D6E-409C-BE32-E72D297353CC}">
              <c16:uniqueId val="{00000004-EFAB-4C06-95B3-1A4DCD59281B}"/>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0EDC86-B000-494D-8624-1DDB090C4E62}" type="doc">
      <dgm:prSet loTypeId="urn:microsoft.com/office/officeart/2009/layout/CircleArrowProcess" loCatId="" qsTypeId="urn:microsoft.com/office/officeart/2005/8/quickstyle/simple2" qsCatId="simple" csTypeId="urn:microsoft.com/office/officeart/2005/8/colors/accent1_2" csCatId="accent1" phldr="1"/>
      <dgm:spPr/>
      <dgm:t>
        <a:bodyPr/>
        <a:lstStyle/>
        <a:p>
          <a:endParaRPr lang="en-US"/>
        </a:p>
      </dgm:t>
    </dgm:pt>
    <dgm:pt modelId="{2157BDFE-CF06-C549-B05D-8196150C3C11}">
      <dgm:prSet phldrT="[Text]"/>
      <dgm:spPr/>
      <dgm:t>
        <a:bodyPr/>
        <a:lstStyle/>
        <a:p>
          <a:r>
            <a:rPr lang="en-US" dirty="0"/>
            <a:t>Artifacts</a:t>
          </a:r>
        </a:p>
      </dgm:t>
    </dgm:pt>
    <dgm:pt modelId="{900A994F-B2FD-034A-99DF-90DEC54DB202}" type="parTrans" cxnId="{52B88E62-7387-1F4C-B811-014D7BE3D9FD}">
      <dgm:prSet/>
      <dgm:spPr/>
      <dgm:t>
        <a:bodyPr/>
        <a:lstStyle/>
        <a:p>
          <a:endParaRPr lang="en-US"/>
        </a:p>
      </dgm:t>
    </dgm:pt>
    <dgm:pt modelId="{9A2D90C6-5D41-2044-9A41-180308754292}" type="sibTrans" cxnId="{52B88E62-7387-1F4C-B811-014D7BE3D9FD}">
      <dgm:prSet/>
      <dgm:spPr/>
      <dgm:t>
        <a:bodyPr/>
        <a:lstStyle/>
        <a:p>
          <a:endParaRPr lang="en-US"/>
        </a:p>
      </dgm:t>
    </dgm:pt>
    <dgm:pt modelId="{D3BD445E-3BCA-3648-90C9-0978CF7594DD}">
      <dgm:prSet phldrT="[Text]"/>
      <dgm:spPr/>
      <dgm:t>
        <a:bodyPr/>
        <a:lstStyle/>
        <a:p>
          <a:r>
            <a:rPr lang="en-US" dirty="0"/>
            <a:t>Article</a:t>
          </a:r>
        </a:p>
      </dgm:t>
    </dgm:pt>
    <dgm:pt modelId="{C588DC88-139B-7748-93CA-4AC10243357C}" type="parTrans" cxnId="{253334D3-8BC1-D248-BF50-92F7A52A4530}">
      <dgm:prSet/>
      <dgm:spPr/>
      <dgm:t>
        <a:bodyPr/>
        <a:lstStyle/>
        <a:p>
          <a:endParaRPr lang="en-US"/>
        </a:p>
      </dgm:t>
    </dgm:pt>
    <dgm:pt modelId="{65BBBA58-156C-4940-8324-9996C4A3382A}" type="sibTrans" cxnId="{253334D3-8BC1-D248-BF50-92F7A52A4530}">
      <dgm:prSet/>
      <dgm:spPr/>
      <dgm:t>
        <a:bodyPr/>
        <a:lstStyle/>
        <a:p>
          <a:endParaRPr lang="en-US"/>
        </a:p>
      </dgm:t>
    </dgm:pt>
    <dgm:pt modelId="{BA7C0DFC-3D8C-2E40-BEA5-D42E52B72275}">
      <dgm:prSet phldrT="[Text]"/>
      <dgm:spPr/>
      <dgm:t>
        <a:bodyPr/>
        <a:lstStyle/>
        <a:p>
          <a:r>
            <a:rPr lang="en-US" dirty="0"/>
            <a:t>Beyond...</a:t>
          </a:r>
        </a:p>
      </dgm:t>
    </dgm:pt>
    <dgm:pt modelId="{247A0F3E-5498-664D-A54F-444704510C61}" type="parTrans" cxnId="{30B757A6-AE32-4A49-A03A-8AF968E59F6F}">
      <dgm:prSet/>
      <dgm:spPr/>
      <dgm:t>
        <a:bodyPr/>
        <a:lstStyle/>
        <a:p>
          <a:endParaRPr lang="en-US"/>
        </a:p>
      </dgm:t>
    </dgm:pt>
    <dgm:pt modelId="{66427624-E79B-A14C-B7AB-2DA00F3EAB01}" type="sibTrans" cxnId="{30B757A6-AE32-4A49-A03A-8AF968E59F6F}">
      <dgm:prSet/>
      <dgm:spPr/>
      <dgm:t>
        <a:bodyPr/>
        <a:lstStyle/>
        <a:p>
          <a:endParaRPr lang="en-US"/>
        </a:p>
      </dgm:t>
    </dgm:pt>
    <dgm:pt modelId="{83E618E0-6387-CF4D-9306-D4E5CBB1FA21}" type="pres">
      <dgm:prSet presAssocID="{490EDC86-B000-494D-8624-1DDB090C4E62}" presName="Name0" presStyleCnt="0">
        <dgm:presLayoutVars>
          <dgm:chMax val="7"/>
          <dgm:chPref val="7"/>
          <dgm:dir/>
          <dgm:animLvl val="lvl"/>
        </dgm:presLayoutVars>
      </dgm:prSet>
      <dgm:spPr/>
    </dgm:pt>
    <dgm:pt modelId="{6A0E7FC1-221C-8748-9222-D7FB7D7C19C5}" type="pres">
      <dgm:prSet presAssocID="{2157BDFE-CF06-C549-B05D-8196150C3C11}" presName="Accent1" presStyleCnt="0"/>
      <dgm:spPr/>
    </dgm:pt>
    <dgm:pt modelId="{5188791E-AA14-2C45-AAF8-7E345522826B}" type="pres">
      <dgm:prSet presAssocID="{2157BDFE-CF06-C549-B05D-8196150C3C11}" presName="Accent" presStyleLbl="node1" presStyleIdx="0" presStyleCnt="3"/>
      <dgm:spPr/>
    </dgm:pt>
    <dgm:pt modelId="{5B79CA98-5CEE-254D-869A-F1914C1F4F71}" type="pres">
      <dgm:prSet presAssocID="{2157BDFE-CF06-C549-B05D-8196150C3C11}" presName="Parent1" presStyleLbl="revTx" presStyleIdx="0" presStyleCnt="3">
        <dgm:presLayoutVars>
          <dgm:chMax val="1"/>
          <dgm:chPref val="1"/>
          <dgm:bulletEnabled val="1"/>
        </dgm:presLayoutVars>
      </dgm:prSet>
      <dgm:spPr/>
    </dgm:pt>
    <dgm:pt modelId="{0FB23DA2-1420-DE42-BC1B-FFD75D3C1E1F}" type="pres">
      <dgm:prSet presAssocID="{D3BD445E-3BCA-3648-90C9-0978CF7594DD}" presName="Accent2" presStyleCnt="0"/>
      <dgm:spPr/>
    </dgm:pt>
    <dgm:pt modelId="{46376F88-0C53-4747-81CC-AA1B52AC63C2}" type="pres">
      <dgm:prSet presAssocID="{D3BD445E-3BCA-3648-90C9-0978CF7594DD}" presName="Accent" presStyleLbl="node1" presStyleIdx="1" presStyleCnt="3"/>
      <dgm:spPr/>
    </dgm:pt>
    <dgm:pt modelId="{1E7D4BC7-9F1D-3844-AE09-E1E77C80788E}" type="pres">
      <dgm:prSet presAssocID="{D3BD445E-3BCA-3648-90C9-0978CF7594DD}" presName="Parent2" presStyleLbl="revTx" presStyleIdx="1" presStyleCnt="3">
        <dgm:presLayoutVars>
          <dgm:chMax val="1"/>
          <dgm:chPref val="1"/>
          <dgm:bulletEnabled val="1"/>
        </dgm:presLayoutVars>
      </dgm:prSet>
      <dgm:spPr/>
    </dgm:pt>
    <dgm:pt modelId="{96602D22-E6BA-A74C-ACE3-A75E052519CA}" type="pres">
      <dgm:prSet presAssocID="{BA7C0DFC-3D8C-2E40-BEA5-D42E52B72275}" presName="Accent3" presStyleCnt="0"/>
      <dgm:spPr/>
    </dgm:pt>
    <dgm:pt modelId="{2FB3CF58-6C18-AC44-87D3-585C8B8E4C27}" type="pres">
      <dgm:prSet presAssocID="{BA7C0DFC-3D8C-2E40-BEA5-D42E52B72275}" presName="Accent" presStyleLbl="node1" presStyleIdx="2" presStyleCnt="3"/>
      <dgm:spPr/>
    </dgm:pt>
    <dgm:pt modelId="{0822A5C0-0E34-544B-8130-E8B58BAFA3F7}" type="pres">
      <dgm:prSet presAssocID="{BA7C0DFC-3D8C-2E40-BEA5-D42E52B72275}" presName="Parent3" presStyleLbl="revTx" presStyleIdx="2" presStyleCnt="3">
        <dgm:presLayoutVars>
          <dgm:chMax val="1"/>
          <dgm:chPref val="1"/>
          <dgm:bulletEnabled val="1"/>
        </dgm:presLayoutVars>
      </dgm:prSet>
      <dgm:spPr/>
    </dgm:pt>
  </dgm:ptLst>
  <dgm:cxnLst>
    <dgm:cxn modelId="{2644862E-37C3-7F40-BAAB-6FDEF8560DEA}" type="presOf" srcId="{BA7C0DFC-3D8C-2E40-BEA5-D42E52B72275}" destId="{0822A5C0-0E34-544B-8130-E8B58BAFA3F7}" srcOrd="0" destOrd="0" presId="urn:microsoft.com/office/officeart/2009/layout/CircleArrowProcess"/>
    <dgm:cxn modelId="{EB921760-36FF-624A-B339-165FC8B06549}" type="presOf" srcId="{490EDC86-B000-494D-8624-1DDB090C4E62}" destId="{83E618E0-6387-CF4D-9306-D4E5CBB1FA21}" srcOrd="0" destOrd="0" presId="urn:microsoft.com/office/officeart/2009/layout/CircleArrowProcess"/>
    <dgm:cxn modelId="{52B88E62-7387-1F4C-B811-014D7BE3D9FD}" srcId="{490EDC86-B000-494D-8624-1DDB090C4E62}" destId="{2157BDFE-CF06-C549-B05D-8196150C3C11}" srcOrd="0" destOrd="0" parTransId="{900A994F-B2FD-034A-99DF-90DEC54DB202}" sibTransId="{9A2D90C6-5D41-2044-9A41-180308754292}"/>
    <dgm:cxn modelId="{2C14157B-7F7E-7943-9EE6-B4BB27EC0F0B}" type="presOf" srcId="{D3BD445E-3BCA-3648-90C9-0978CF7594DD}" destId="{1E7D4BC7-9F1D-3844-AE09-E1E77C80788E}" srcOrd="0" destOrd="0" presId="urn:microsoft.com/office/officeart/2009/layout/CircleArrowProcess"/>
    <dgm:cxn modelId="{DB9CB48A-1593-BA41-B61A-DD74F83ABA99}" type="presOf" srcId="{2157BDFE-CF06-C549-B05D-8196150C3C11}" destId="{5B79CA98-5CEE-254D-869A-F1914C1F4F71}" srcOrd="0" destOrd="0" presId="urn:microsoft.com/office/officeart/2009/layout/CircleArrowProcess"/>
    <dgm:cxn modelId="{30B757A6-AE32-4A49-A03A-8AF968E59F6F}" srcId="{490EDC86-B000-494D-8624-1DDB090C4E62}" destId="{BA7C0DFC-3D8C-2E40-BEA5-D42E52B72275}" srcOrd="2" destOrd="0" parTransId="{247A0F3E-5498-664D-A54F-444704510C61}" sibTransId="{66427624-E79B-A14C-B7AB-2DA00F3EAB01}"/>
    <dgm:cxn modelId="{253334D3-8BC1-D248-BF50-92F7A52A4530}" srcId="{490EDC86-B000-494D-8624-1DDB090C4E62}" destId="{D3BD445E-3BCA-3648-90C9-0978CF7594DD}" srcOrd="1" destOrd="0" parTransId="{C588DC88-139B-7748-93CA-4AC10243357C}" sibTransId="{65BBBA58-156C-4940-8324-9996C4A3382A}"/>
    <dgm:cxn modelId="{755AE4E7-01A8-BE4C-8FD6-F482DF01CADE}" type="presParOf" srcId="{83E618E0-6387-CF4D-9306-D4E5CBB1FA21}" destId="{6A0E7FC1-221C-8748-9222-D7FB7D7C19C5}" srcOrd="0" destOrd="0" presId="urn:microsoft.com/office/officeart/2009/layout/CircleArrowProcess"/>
    <dgm:cxn modelId="{B5ED1463-05E9-204F-8905-2CFF82643732}" type="presParOf" srcId="{6A0E7FC1-221C-8748-9222-D7FB7D7C19C5}" destId="{5188791E-AA14-2C45-AAF8-7E345522826B}" srcOrd="0" destOrd="0" presId="urn:microsoft.com/office/officeart/2009/layout/CircleArrowProcess"/>
    <dgm:cxn modelId="{1601DD0B-B433-6F4B-B63F-49F0F0947CA3}" type="presParOf" srcId="{83E618E0-6387-CF4D-9306-D4E5CBB1FA21}" destId="{5B79CA98-5CEE-254D-869A-F1914C1F4F71}" srcOrd="1" destOrd="0" presId="urn:microsoft.com/office/officeart/2009/layout/CircleArrowProcess"/>
    <dgm:cxn modelId="{262AE7F9-FE77-C242-9D4C-E7BCC9D175DC}" type="presParOf" srcId="{83E618E0-6387-CF4D-9306-D4E5CBB1FA21}" destId="{0FB23DA2-1420-DE42-BC1B-FFD75D3C1E1F}" srcOrd="2" destOrd="0" presId="urn:microsoft.com/office/officeart/2009/layout/CircleArrowProcess"/>
    <dgm:cxn modelId="{E481BE6F-9ED7-7D4E-8D52-7D2070526677}" type="presParOf" srcId="{0FB23DA2-1420-DE42-BC1B-FFD75D3C1E1F}" destId="{46376F88-0C53-4747-81CC-AA1B52AC63C2}" srcOrd="0" destOrd="0" presId="urn:microsoft.com/office/officeart/2009/layout/CircleArrowProcess"/>
    <dgm:cxn modelId="{729F20F2-9816-A642-BD3A-11BD93B2994D}" type="presParOf" srcId="{83E618E0-6387-CF4D-9306-D4E5CBB1FA21}" destId="{1E7D4BC7-9F1D-3844-AE09-E1E77C80788E}" srcOrd="3" destOrd="0" presId="urn:microsoft.com/office/officeart/2009/layout/CircleArrowProcess"/>
    <dgm:cxn modelId="{1E74A86E-F65B-D644-BFA6-94F4ADF77E18}" type="presParOf" srcId="{83E618E0-6387-CF4D-9306-D4E5CBB1FA21}" destId="{96602D22-E6BA-A74C-ACE3-A75E052519CA}" srcOrd="4" destOrd="0" presId="urn:microsoft.com/office/officeart/2009/layout/CircleArrowProcess"/>
    <dgm:cxn modelId="{2D436167-67B9-754C-A3EE-6149D0CE488B}" type="presParOf" srcId="{96602D22-E6BA-A74C-ACE3-A75E052519CA}" destId="{2FB3CF58-6C18-AC44-87D3-585C8B8E4C27}" srcOrd="0" destOrd="0" presId="urn:microsoft.com/office/officeart/2009/layout/CircleArrowProcess"/>
    <dgm:cxn modelId="{04F40D2B-D313-FE44-9CC8-7FFCC257593C}" type="presParOf" srcId="{83E618E0-6387-CF4D-9306-D4E5CBB1FA21}" destId="{0822A5C0-0E34-544B-8130-E8B58BAFA3F7}"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88791E-AA14-2C45-AAF8-7E345522826B}">
      <dsp:nvSpPr>
        <dsp:cNvPr id="0" name=""/>
        <dsp:cNvSpPr/>
      </dsp:nvSpPr>
      <dsp:spPr>
        <a:xfrm>
          <a:off x="2579280" y="0"/>
          <a:ext cx="2085845" cy="2086163"/>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5B79CA98-5CEE-254D-869A-F1914C1F4F71}">
      <dsp:nvSpPr>
        <dsp:cNvPr id="0" name=""/>
        <dsp:cNvSpPr/>
      </dsp:nvSpPr>
      <dsp:spPr>
        <a:xfrm>
          <a:off x="3040320" y="753168"/>
          <a:ext cx="1159064" cy="579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Artifacts</a:t>
          </a:r>
        </a:p>
      </dsp:txBody>
      <dsp:txXfrm>
        <a:off x="3040320" y="753168"/>
        <a:ext cx="1159064" cy="579393"/>
      </dsp:txXfrm>
    </dsp:sp>
    <dsp:sp modelId="{46376F88-0C53-4747-81CC-AA1B52AC63C2}">
      <dsp:nvSpPr>
        <dsp:cNvPr id="0" name=""/>
        <dsp:cNvSpPr/>
      </dsp:nvSpPr>
      <dsp:spPr>
        <a:xfrm>
          <a:off x="1999943" y="1198655"/>
          <a:ext cx="2085845" cy="2086163"/>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1E7D4BC7-9F1D-3844-AE09-E1E77C80788E}">
      <dsp:nvSpPr>
        <dsp:cNvPr id="0" name=""/>
        <dsp:cNvSpPr/>
      </dsp:nvSpPr>
      <dsp:spPr>
        <a:xfrm>
          <a:off x="2463334" y="1958757"/>
          <a:ext cx="1159064" cy="579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Article</a:t>
          </a:r>
        </a:p>
      </dsp:txBody>
      <dsp:txXfrm>
        <a:off x="2463334" y="1958757"/>
        <a:ext cx="1159064" cy="579393"/>
      </dsp:txXfrm>
    </dsp:sp>
    <dsp:sp modelId="{2FB3CF58-6C18-AC44-87D3-585C8B8E4C27}">
      <dsp:nvSpPr>
        <dsp:cNvPr id="0" name=""/>
        <dsp:cNvSpPr/>
      </dsp:nvSpPr>
      <dsp:spPr>
        <a:xfrm>
          <a:off x="2727737" y="2540750"/>
          <a:ext cx="1792064" cy="1792783"/>
        </a:xfrm>
        <a:prstGeom prst="blockArc">
          <a:avLst>
            <a:gd name="adj1" fmla="val 13500000"/>
            <a:gd name="adj2" fmla="val 10800000"/>
            <a:gd name="adj3" fmla="val 12740"/>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822A5C0-0E34-544B-8130-E8B58BAFA3F7}">
      <dsp:nvSpPr>
        <dsp:cNvPr id="0" name=""/>
        <dsp:cNvSpPr/>
      </dsp:nvSpPr>
      <dsp:spPr>
        <a:xfrm>
          <a:off x="3043062" y="3166079"/>
          <a:ext cx="1159064" cy="579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Beyond...</a:t>
          </a:r>
        </a:p>
      </dsp:txBody>
      <dsp:txXfrm>
        <a:off x="3043062" y="3166079"/>
        <a:ext cx="1159064" cy="579393"/>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3011699" cy="463408"/>
          </a:xfrm>
          <a:prstGeom prst="rect">
            <a:avLst/>
          </a:prstGeom>
        </p:spPr>
        <p:txBody>
          <a:bodyPr vert="horz" lIns="92492" tIns="46246" rIns="92492" bIns="46246" rtlCol="0"/>
          <a:lstStyle>
            <a:lvl1pPr algn="l">
              <a:defRPr sz="1200"/>
            </a:lvl1pPr>
          </a:lstStyle>
          <a:p>
            <a:endParaRPr lang="en-US" sz="800" dirty="0"/>
          </a:p>
        </p:txBody>
      </p:sp>
      <p:sp>
        <p:nvSpPr>
          <p:cNvPr id="3" name="Date Placeholder 2"/>
          <p:cNvSpPr>
            <a:spLocks noGrp="1"/>
          </p:cNvSpPr>
          <p:nvPr>
            <p:ph type="dt" sz="quarter" idx="1"/>
          </p:nvPr>
        </p:nvSpPr>
        <p:spPr>
          <a:xfrm>
            <a:off x="3936770" y="3"/>
            <a:ext cx="3011699" cy="463408"/>
          </a:xfrm>
          <a:prstGeom prst="rect">
            <a:avLst/>
          </a:prstGeom>
        </p:spPr>
        <p:txBody>
          <a:bodyPr vert="horz" lIns="92492" tIns="46246" rIns="92492" bIns="46246" rtlCol="0"/>
          <a:lstStyle>
            <a:lvl1pPr algn="r">
              <a:defRPr sz="1200"/>
            </a:lvl1pPr>
          </a:lstStyle>
          <a:p>
            <a:fld id="{57691E93-EF64-46CC-85E2-BBB5BEDB9501}" type="datetimeFigureOut">
              <a:rPr lang="en-US" sz="800"/>
              <a:t>1/23/20</a:t>
            </a:fld>
            <a:endParaRPr lang="en-US" sz="800" dirty="0"/>
          </a:p>
        </p:txBody>
      </p:sp>
      <p:sp>
        <p:nvSpPr>
          <p:cNvPr id="4" name="Footer Placeholder 3"/>
          <p:cNvSpPr>
            <a:spLocks noGrp="1"/>
          </p:cNvSpPr>
          <p:nvPr>
            <p:ph type="ftr" sz="quarter" idx="2"/>
          </p:nvPr>
        </p:nvSpPr>
        <p:spPr>
          <a:xfrm>
            <a:off x="2" y="8772671"/>
            <a:ext cx="3011699" cy="463407"/>
          </a:xfrm>
          <a:prstGeom prst="rect">
            <a:avLst/>
          </a:prstGeom>
        </p:spPr>
        <p:txBody>
          <a:bodyPr vert="horz" lIns="92492" tIns="46246" rIns="92492" bIns="46246"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3936770" y="8772671"/>
            <a:ext cx="3011699" cy="463407"/>
          </a:xfrm>
          <a:prstGeom prst="rect">
            <a:avLst/>
          </a:prstGeom>
        </p:spPr>
        <p:txBody>
          <a:bodyPr vert="horz" lIns="92492" tIns="46246" rIns="92492" bIns="46246"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0" y="4410720"/>
            <a:ext cx="6948467" cy="48253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492" tIns="46246" rIns="92492" bIns="46246" rtlCol="0" anchor="ctr"/>
          <a:lstStyle/>
          <a:p>
            <a:pPr algn="ctr"/>
            <a:endParaRPr lang="en-US" dirty="0"/>
          </a:p>
        </p:txBody>
      </p:sp>
      <p:sp>
        <p:nvSpPr>
          <p:cNvPr id="2" name="Header Placeholder 1"/>
          <p:cNvSpPr>
            <a:spLocks noGrp="1"/>
          </p:cNvSpPr>
          <p:nvPr>
            <p:ph type="hdr" sz="quarter"/>
          </p:nvPr>
        </p:nvSpPr>
        <p:spPr>
          <a:xfrm>
            <a:off x="82427" y="3"/>
            <a:ext cx="2929274" cy="463408"/>
          </a:xfrm>
          <a:prstGeom prst="rect">
            <a:avLst/>
          </a:prstGeom>
        </p:spPr>
        <p:txBody>
          <a:bodyPr vert="horz" lIns="92492" tIns="46246" rIns="92492" bIns="46246"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56103" y="575009"/>
            <a:ext cx="6620256" cy="3724113"/>
          </a:xfrm>
          <a:prstGeom prst="rect">
            <a:avLst/>
          </a:prstGeom>
          <a:noFill/>
          <a:ln w="9525">
            <a:solidFill>
              <a:schemeClr val="bg2"/>
            </a:solidFill>
          </a:ln>
        </p:spPr>
        <p:txBody>
          <a:bodyPr vert="horz" lIns="92492" tIns="46246" rIns="92492" bIns="46246" rtlCol="0" anchor="ctr"/>
          <a:lstStyle/>
          <a:p>
            <a:endParaRPr lang="en-US" dirty="0"/>
          </a:p>
        </p:txBody>
      </p:sp>
      <p:sp>
        <p:nvSpPr>
          <p:cNvPr id="6" name="Footer Placeholder 5"/>
          <p:cNvSpPr>
            <a:spLocks noGrp="1"/>
          </p:cNvSpPr>
          <p:nvPr>
            <p:ph type="ftr" sz="quarter" idx="4"/>
          </p:nvPr>
        </p:nvSpPr>
        <p:spPr>
          <a:xfrm>
            <a:off x="82427" y="8744096"/>
            <a:ext cx="2929274" cy="463407"/>
          </a:xfrm>
          <a:prstGeom prst="rect">
            <a:avLst/>
          </a:prstGeom>
        </p:spPr>
        <p:txBody>
          <a:bodyPr vert="horz" lIns="92492" tIns="46246" rIns="92492" bIns="46246" rtlCol="0" anchor="b"/>
          <a:lstStyle>
            <a:lvl1pPr algn="l">
              <a:defRPr sz="1400"/>
            </a:lvl1pPr>
          </a:lstStyle>
          <a:p>
            <a:endParaRPr lang="en-US" dirty="0"/>
          </a:p>
        </p:txBody>
      </p:sp>
      <p:sp>
        <p:nvSpPr>
          <p:cNvPr id="7" name="Slide Number Placeholder 6"/>
          <p:cNvSpPr>
            <a:spLocks noGrp="1"/>
          </p:cNvSpPr>
          <p:nvPr>
            <p:ph type="sldNum" sz="quarter" idx="5"/>
          </p:nvPr>
        </p:nvSpPr>
        <p:spPr>
          <a:xfrm>
            <a:off x="3936770" y="8744096"/>
            <a:ext cx="2919957" cy="463407"/>
          </a:xfrm>
          <a:prstGeom prst="rect">
            <a:avLst/>
          </a:prstGeom>
        </p:spPr>
        <p:txBody>
          <a:bodyPr vert="horz" lIns="92492" tIns="46246" rIns="92492" bIns="46246"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59519" y="4714653"/>
            <a:ext cx="6413424" cy="3768947"/>
          </a:xfrm>
          <a:prstGeom prst="rect">
            <a:avLst/>
          </a:prstGeom>
        </p:spPr>
        <p:txBody>
          <a:bodyPr vert="horz" lIns="92492" tIns="46246" rIns="92492" bIns="46246"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3937000" y="0"/>
            <a:ext cx="3011488" cy="463550"/>
          </a:xfrm>
          <a:prstGeom prst="rect">
            <a:avLst/>
          </a:prstGeom>
        </p:spPr>
        <p:txBody>
          <a:bodyPr vert="horz" lIns="91440" tIns="45720" rIns="91440" bIns="45720" rtlCol="0"/>
          <a:lstStyle>
            <a:lvl1pPr algn="r">
              <a:defRPr sz="1200"/>
            </a:lvl1pPr>
          </a:lstStyle>
          <a:p>
            <a:fld id="{F2C7CF5F-7CF3-4DF3-838A-EE34544862CC}" type="datetimeFigureOut">
              <a:rPr lang="en-US" smtClean="0"/>
              <a:t>1/23/20</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1pPr>
    <a:lvl2pPr marL="114300" indent="-114300" algn="l" defTabSz="914400" rtl="0" eaLnBrk="1" latinLnBrk="0" hangingPunct="1">
      <a:spcAft>
        <a:spcPts val="600"/>
      </a:spcAft>
      <a:buFont typeface="Arial" panose="020B0604020202020204" pitchFamily="34" charset="0"/>
      <a:buChar char="•"/>
      <a:defRPr sz="1200" kern="1200">
        <a:solidFill>
          <a:schemeClr val="tx1"/>
        </a:solidFill>
        <a:latin typeface="+mn-lt"/>
        <a:ea typeface="+mn-ea"/>
        <a:cs typeface="+mn-cs"/>
      </a:defRPr>
    </a:lvl2pPr>
    <a:lvl3pPr marL="228600" indent="-114300" algn="l" defTabSz="914400" rtl="0" eaLnBrk="1" latinLnBrk="0" hangingPunct="1">
      <a:spcAft>
        <a:spcPts val="600"/>
      </a:spcAft>
      <a:buClr>
        <a:schemeClr val="tx2"/>
      </a:buClr>
      <a:buFont typeface="Arial" panose="020B0604020202020204" pitchFamily="34" charset="0"/>
      <a:buChar char="•"/>
      <a:defRPr sz="1200" kern="1200">
        <a:solidFill>
          <a:schemeClr val="tx1"/>
        </a:solidFill>
        <a:latin typeface="+mn-lt"/>
        <a:ea typeface="+mn-ea"/>
        <a:cs typeface="+mn-cs"/>
      </a:defRPr>
    </a:lvl3pPr>
    <a:lvl4pPr marL="514350" indent="-114300" algn="l" defTabSz="914400" rtl="0" eaLnBrk="1" latinLnBrk="0" hangingPunct="1">
      <a:spcAft>
        <a:spcPts val="600"/>
      </a:spcAft>
      <a:buFont typeface="Arial" panose="020B0604020202020204" pitchFamily="34" charset="0"/>
      <a:buChar char="•"/>
      <a:defRPr sz="1000" kern="1200">
        <a:solidFill>
          <a:schemeClr val="tx1"/>
        </a:solidFill>
        <a:latin typeface="+mn-lt"/>
        <a:ea typeface="+mn-ea"/>
        <a:cs typeface="+mn-cs"/>
      </a:defRPr>
    </a:lvl4pPr>
    <a:lvl5pPr marL="685800" indent="-114300" algn="l" defTabSz="914400" rtl="0" eaLnBrk="1" latinLnBrk="0" hangingPunct="1">
      <a:spcAft>
        <a:spcPts val="600"/>
      </a:spcAft>
      <a:buClr>
        <a:schemeClr val="tx2"/>
      </a:buClr>
      <a:buFont typeface="Arial" panose="020B0604020202020204" pitchFamily="34" charset="0"/>
      <a:buChar char="•"/>
      <a:defRPr sz="1000" i="1"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orient="horz" pos="2910" userDrawn="1">
          <p15:clr>
            <a:srgbClr val="F26B43"/>
          </p15:clr>
        </p15:guide>
        <p15:guide id="2" pos="218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FED875-7CA7-4683-B586-34E1A4A09D12}" type="slidenum">
              <a:rPr lang="en-US" smtClean="0"/>
              <a:t>0</a:t>
            </a:fld>
            <a:endParaRPr lang="en-US" dirty="0"/>
          </a:p>
        </p:txBody>
      </p:sp>
    </p:spTree>
    <p:extLst>
      <p:ext uri="{BB962C8B-B14F-4D97-AF65-F5344CB8AC3E}">
        <p14:creationId xmlns:p14="http://schemas.microsoft.com/office/powerpoint/2010/main" val="1458939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r>
              <a:rPr lang="en-US" dirty="0"/>
              <a:t>Publishers</a:t>
            </a:r>
            <a:r>
              <a:rPr lang="en-US" baseline="0" dirty="0"/>
              <a:t> have consolidated and increasingly sought scale in their operations.   Wiley uses off-shore typesetting companies to manufacture paginated articles, in the form of PDFs, before creating the digital files that are ultimately consumed on the web.   Like all factories, we’ve all gotten good at driving costs out of the system.  But the system is based on the value proposition of delivering in Print, even though 95% of a journal’s revenue is derived from electronic consumption of the content.</a:t>
            </a:r>
            <a:endParaRPr lang="en-US" dirty="0"/>
          </a:p>
        </p:txBody>
      </p:sp>
      <p:sp>
        <p:nvSpPr>
          <p:cNvPr id="4" name="Slide Number Placeholder 3"/>
          <p:cNvSpPr>
            <a:spLocks noGrp="1"/>
          </p:cNvSpPr>
          <p:nvPr>
            <p:ph type="sldNum" sz="quarter" idx="10"/>
          </p:nvPr>
        </p:nvSpPr>
        <p:spPr/>
        <p:txBody>
          <a:bodyPr/>
          <a:lstStyle/>
          <a:p>
            <a:fld id="{27C710F7-6A84-004C-AC0A-85C734C00BB5}" type="slidenum">
              <a:rPr lang="en-US" smtClean="0"/>
              <a:t>9</a:t>
            </a:fld>
            <a:endParaRPr lang="en-US"/>
          </a:p>
        </p:txBody>
      </p:sp>
    </p:spTree>
    <p:extLst>
      <p:ext uri="{BB962C8B-B14F-4D97-AF65-F5344CB8AC3E}">
        <p14:creationId xmlns:p14="http://schemas.microsoft.com/office/powerpoint/2010/main" val="758253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5c48be7937_0_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g5c48be793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4534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11</a:t>
            </a:fld>
            <a:endParaRPr lang="en-US" dirty="0"/>
          </a:p>
        </p:txBody>
      </p:sp>
    </p:spTree>
    <p:extLst>
      <p:ext uri="{BB962C8B-B14F-4D97-AF65-F5344CB8AC3E}">
        <p14:creationId xmlns:p14="http://schemas.microsoft.com/office/powerpoint/2010/main" val="195816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12</a:t>
            </a:fld>
            <a:endParaRPr lang="en-US" dirty="0"/>
          </a:p>
        </p:txBody>
      </p:sp>
    </p:spTree>
    <p:extLst>
      <p:ext uri="{BB962C8B-B14F-4D97-AF65-F5344CB8AC3E}">
        <p14:creationId xmlns:p14="http://schemas.microsoft.com/office/powerpoint/2010/main" val="3015823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r>
              <a:rPr lang="en-US" dirty="0"/>
              <a:t>Problem.  Preprint is a fine term except for the fact that it Has the word Print and Server in it. Publishers should not think of pre-prints as a new “content type.”   It’s a workflow thing.   There is clearly a research communications lifecycle that needs retooling for a digital age.  They should also think of preprints as a good thing.  </a:t>
            </a:r>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1</a:t>
            </a:fld>
            <a:endParaRPr lang="en-US" dirty="0"/>
          </a:p>
        </p:txBody>
      </p:sp>
    </p:spTree>
    <p:extLst>
      <p:ext uri="{BB962C8B-B14F-4D97-AF65-F5344CB8AC3E}">
        <p14:creationId xmlns:p14="http://schemas.microsoft.com/office/powerpoint/2010/main" val="1859605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A94F707-D0F9-CC4D-BC24-D90835D71F04}" type="slidenum">
              <a:rPr lang="en-US" smtClean="0"/>
              <a:t>2</a:t>
            </a:fld>
            <a:endParaRPr lang="en-US"/>
          </a:p>
        </p:txBody>
      </p:sp>
    </p:spTree>
    <p:extLst>
      <p:ext uri="{BB962C8B-B14F-4D97-AF65-F5344CB8AC3E}">
        <p14:creationId xmlns:p14="http://schemas.microsoft.com/office/powerpoint/2010/main" val="2078030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r>
              <a:rPr lang="en-US" dirty="0"/>
              <a:t>The meeting is a great place for publishers to work with researchers.  Researchers get more time to spend communicating; getting feedback on their work.   Yet our industry looks at preprints as a silo; very closely associated with journal publication.    Why?</a:t>
            </a:r>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127381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r>
              <a:rPr lang="en-US" dirty="0"/>
              <a:t>You see a lot about the explosive growth of preprints in the past couple of years.  But the amount of preprinting in bio-medical fields on community preprints is a small percentage of overall output.  How small?  2 to 3%.  </a:t>
            </a:r>
            <a:r>
              <a:rPr lang="en-US" dirty="0" err="1"/>
              <a:t>Biorxiv</a:t>
            </a:r>
            <a:r>
              <a:rPr lang="en-US" dirty="0"/>
              <a:t> totals for 2019:  29k.  Papers indexed in Medline?  Over 800k.</a:t>
            </a:r>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407892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r>
              <a:rPr lang="en-US" dirty="0"/>
              <a:t>Just taking the largest three publishers into account. 875,000 papers would be preprinted if these workflows are integrated across the portfolios.  That’s almost 4 fold growth.  </a:t>
            </a:r>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5</a:t>
            </a:fld>
            <a:endParaRPr lang="en-US" dirty="0"/>
          </a:p>
        </p:txBody>
      </p:sp>
    </p:spTree>
    <p:extLst>
      <p:ext uri="{BB962C8B-B14F-4D97-AF65-F5344CB8AC3E}">
        <p14:creationId xmlns:p14="http://schemas.microsoft.com/office/powerpoint/2010/main" val="1399449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r>
              <a:rPr lang="en-US" dirty="0"/>
              <a:t>MDPI reports 75% of the preprints on </a:t>
            </a:r>
            <a:r>
              <a:rPr lang="en-US" dirty="0" err="1"/>
              <a:t>preprint.org</a:t>
            </a:r>
            <a:r>
              <a:rPr lang="en-US" dirty="0"/>
              <a:t> come from journal submission vs. direct submission.</a:t>
            </a:r>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869737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9422F8-42EC-4986-9E2B-7E69606F2F88}" type="slidenum">
              <a:rPr lang="en-GB" smtClean="0"/>
              <a:pPr/>
              <a:t>7</a:t>
            </a:fld>
            <a:endParaRPr lang="en-GB" dirty="0"/>
          </a:p>
        </p:txBody>
      </p:sp>
    </p:spTree>
    <p:extLst>
      <p:ext uri="{BB962C8B-B14F-4D97-AF65-F5344CB8AC3E}">
        <p14:creationId xmlns:p14="http://schemas.microsoft.com/office/powerpoint/2010/main" val="1982964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r>
              <a:rPr lang="en-US" dirty="0"/>
              <a:t>The unofficial leader of the techno-utopians.  He’s not wrong.</a:t>
            </a:r>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8</a:t>
            </a:fld>
            <a:endParaRPr lang="en-US" dirty="0"/>
          </a:p>
        </p:txBody>
      </p:sp>
    </p:spTree>
    <p:extLst>
      <p:ext uri="{BB962C8B-B14F-4D97-AF65-F5344CB8AC3E}">
        <p14:creationId xmlns:p14="http://schemas.microsoft.com/office/powerpoint/2010/main" val="30584453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oleObject" Target="../embeddings/oleObject2.bin"/><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4.xml"/><Relationship Id="rId7" Type="http://schemas.openxmlformats.org/officeDocument/2006/relationships/image" Target="../media/image4.emf"/><Relationship Id="rId2" Type="http://schemas.openxmlformats.org/officeDocument/2006/relationships/tags" Target="../tags/tag23.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slideMaster" Target="../slideMasters/slideMaster1.xml"/><Relationship Id="rId4" Type="http://schemas.openxmlformats.org/officeDocument/2006/relationships/tags" Target="../tags/tag25.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7.xml"/><Relationship Id="rId7" Type="http://schemas.openxmlformats.org/officeDocument/2006/relationships/image" Target="../media/image4.emf"/><Relationship Id="rId2" Type="http://schemas.openxmlformats.org/officeDocument/2006/relationships/tags" Target="../tags/tag26.xml"/><Relationship Id="rId1" Type="http://schemas.openxmlformats.org/officeDocument/2006/relationships/vmlDrawing" Target="../drawings/vmlDrawing10.vml"/><Relationship Id="rId6" Type="http://schemas.openxmlformats.org/officeDocument/2006/relationships/oleObject" Target="../embeddings/oleObject10.bin"/><Relationship Id="rId5" Type="http://schemas.openxmlformats.org/officeDocument/2006/relationships/slideMaster" Target="../slideMasters/slideMaster1.xml"/><Relationship Id="rId4" Type="http://schemas.openxmlformats.org/officeDocument/2006/relationships/tags" Target="../tags/tag28.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0.xml"/><Relationship Id="rId7" Type="http://schemas.openxmlformats.org/officeDocument/2006/relationships/image" Target="../media/image4.emf"/><Relationship Id="rId2" Type="http://schemas.openxmlformats.org/officeDocument/2006/relationships/tags" Target="../tags/tag29.xml"/><Relationship Id="rId1" Type="http://schemas.openxmlformats.org/officeDocument/2006/relationships/vmlDrawing" Target="../drawings/vmlDrawing11.vml"/><Relationship Id="rId6" Type="http://schemas.openxmlformats.org/officeDocument/2006/relationships/oleObject" Target="../embeddings/oleObject11.bin"/><Relationship Id="rId5" Type="http://schemas.openxmlformats.org/officeDocument/2006/relationships/slideMaster" Target="../slideMasters/slideMaster1.xml"/><Relationship Id="rId4" Type="http://schemas.openxmlformats.org/officeDocument/2006/relationships/tags" Target="../tags/tag3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3.xml"/><Relationship Id="rId7" Type="http://schemas.openxmlformats.org/officeDocument/2006/relationships/image" Target="../media/image6.emf"/><Relationship Id="rId2" Type="http://schemas.openxmlformats.org/officeDocument/2006/relationships/tags" Target="../tags/tag32.xml"/><Relationship Id="rId1" Type="http://schemas.openxmlformats.org/officeDocument/2006/relationships/vmlDrawing" Target="../drawings/vmlDrawing12.vml"/><Relationship Id="rId6" Type="http://schemas.openxmlformats.org/officeDocument/2006/relationships/oleObject" Target="../embeddings/oleObject12.bin"/><Relationship Id="rId5" Type="http://schemas.openxmlformats.org/officeDocument/2006/relationships/slideMaster" Target="../slideMasters/slideMaster1.xml"/><Relationship Id="rId4" Type="http://schemas.openxmlformats.org/officeDocument/2006/relationships/tags" Target="../tags/tag34.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6.xml"/><Relationship Id="rId7" Type="http://schemas.openxmlformats.org/officeDocument/2006/relationships/image" Target="../media/image4.emf"/><Relationship Id="rId2" Type="http://schemas.openxmlformats.org/officeDocument/2006/relationships/tags" Target="../tags/tag35.xml"/><Relationship Id="rId1" Type="http://schemas.openxmlformats.org/officeDocument/2006/relationships/vmlDrawing" Target="../drawings/vmlDrawing13.vml"/><Relationship Id="rId6" Type="http://schemas.openxmlformats.org/officeDocument/2006/relationships/oleObject" Target="../embeddings/oleObject13.bin"/><Relationship Id="rId5" Type="http://schemas.openxmlformats.org/officeDocument/2006/relationships/slideMaster" Target="../slideMasters/slideMaster1.xml"/><Relationship Id="rId4" Type="http://schemas.openxmlformats.org/officeDocument/2006/relationships/tags" Target="../tags/tag37.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9.xml"/><Relationship Id="rId7" Type="http://schemas.openxmlformats.org/officeDocument/2006/relationships/image" Target="../media/image4.emf"/><Relationship Id="rId2" Type="http://schemas.openxmlformats.org/officeDocument/2006/relationships/tags" Target="../tags/tag38.xml"/><Relationship Id="rId1" Type="http://schemas.openxmlformats.org/officeDocument/2006/relationships/vmlDrawing" Target="../drawings/vmlDrawing14.vml"/><Relationship Id="rId6" Type="http://schemas.openxmlformats.org/officeDocument/2006/relationships/oleObject" Target="../embeddings/oleObject14.bin"/><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42.xml"/><Relationship Id="rId7" Type="http://schemas.openxmlformats.org/officeDocument/2006/relationships/image" Target="../media/image4.emf"/><Relationship Id="rId2" Type="http://schemas.openxmlformats.org/officeDocument/2006/relationships/tags" Target="../tags/tag41.xml"/><Relationship Id="rId1" Type="http://schemas.openxmlformats.org/officeDocument/2006/relationships/vmlDrawing" Target="../drawings/vmlDrawing15.vml"/><Relationship Id="rId6" Type="http://schemas.openxmlformats.org/officeDocument/2006/relationships/oleObject" Target="../embeddings/oleObject15.bin"/><Relationship Id="rId5" Type="http://schemas.openxmlformats.org/officeDocument/2006/relationships/slideMaster" Target="../slideMasters/slideMaster1.xml"/><Relationship Id="rId4" Type="http://schemas.openxmlformats.org/officeDocument/2006/relationships/tags" Target="../tags/tag43.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5.xml"/><Relationship Id="rId7" Type="http://schemas.openxmlformats.org/officeDocument/2006/relationships/image" Target="../media/image4.emf"/><Relationship Id="rId2" Type="http://schemas.openxmlformats.org/officeDocument/2006/relationships/tags" Target="../tags/tag44.xml"/><Relationship Id="rId1" Type="http://schemas.openxmlformats.org/officeDocument/2006/relationships/vmlDrawing" Target="../drawings/vmlDrawing16.vml"/><Relationship Id="rId6" Type="http://schemas.openxmlformats.org/officeDocument/2006/relationships/oleObject" Target="../embeddings/oleObject16.bin"/><Relationship Id="rId5" Type="http://schemas.openxmlformats.org/officeDocument/2006/relationships/slideMaster" Target="../slideMasters/slideMaster1.xml"/><Relationship Id="rId4" Type="http://schemas.openxmlformats.org/officeDocument/2006/relationships/tags" Target="../tags/tag46.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48.xml"/><Relationship Id="rId7" Type="http://schemas.openxmlformats.org/officeDocument/2006/relationships/image" Target="../media/image4.emf"/><Relationship Id="rId2" Type="http://schemas.openxmlformats.org/officeDocument/2006/relationships/tags" Target="../tags/tag47.xml"/><Relationship Id="rId1" Type="http://schemas.openxmlformats.org/officeDocument/2006/relationships/vmlDrawing" Target="../drawings/vmlDrawing17.vml"/><Relationship Id="rId6" Type="http://schemas.openxmlformats.org/officeDocument/2006/relationships/oleObject" Target="../embeddings/oleObject17.bin"/><Relationship Id="rId5" Type="http://schemas.openxmlformats.org/officeDocument/2006/relationships/slideMaster" Target="../slideMasters/slideMaster1.xml"/><Relationship Id="rId4" Type="http://schemas.openxmlformats.org/officeDocument/2006/relationships/tags" Target="../tags/tag49.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51.xml"/><Relationship Id="rId7" Type="http://schemas.openxmlformats.org/officeDocument/2006/relationships/image" Target="../media/image4.emf"/><Relationship Id="rId2" Type="http://schemas.openxmlformats.org/officeDocument/2006/relationships/tags" Target="../tags/tag50.xml"/><Relationship Id="rId1" Type="http://schemas.openxmlformats.org/officeDocument/2006/relationships/vmlDrawing" Target="../drawings/vmlDrawing18.vml"/><Relationship Id="rId6" Type="http://schemas.openxmlformats.org/officeDocument/2006/relationships/oleObject" Target="../embeddings/oleObject18.bin"/><Relationship Id="rId5" Type="http://schemas.openxmlformats.org/officeDocument/2006/relationships/slideMaster" Target="../slideMasters/slideMaster1.xml"/><Relationship Id="rId4" Type="http://schemas.openxmlformats.org/officeDocument/2006/relationships/tags" Target="../tags/tag5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3.vml"/><Relationship Id="rId6" Type="http://schemas.openxmlformats.org/officeDocument/2006/relationships/image" Target="../media/image4.emf"/><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54.xml"/><Relationship Id="rId7" Type="http://schemas.openxmlformats.org/officeDocument/2006/relationships/image" Target="../media/image4.emf"/><Relationship Id="rId2" Type="http://schemas.openxmlformats.org/officeDocument/2006/relationships/tags" Target="../tags/tag53.xml"/><Relationship Id="rId1" Type="http://schemas.openxmlformats.org/officeDocument/2006/relationships/vmlDrawing" Target="../drawings/vmlDrawing19.vml"/><Relationship Id="rId6" Type="http://schemas.openxmlformats.org/officeDocument/2006/relationships/oleObject" Target="../embeddings/oleObject19.bin"/><Relationship Id="rId5" Type="http://schemas.openxmlformats.org/officeDocument/2006/relationships/slideMaster" Target="../slideMasters/slideMaster1.xml"/><Relationship Id="rId4" Type="http://schemas.openxmlformats.org/officeDocument/2006/relationships/tags" Target="../tags/tag5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image" Target="../media/image4.emf"/><Relationship Id="rId2" Type="http://schemas.openxmlformats.org/officeDocument/2006/relationships/tags" Target="../tags/tag56.xml"/><Relationship Id="rId1" Type="http://schemas.openxmlformats.org/officeDocument/2006/relationships/vmlDrawing" Target="../drawings/vmlDrawing20.vml"/><Relationship Id="rId6" Type="http://schemas.openxmlformats.org/officeDocument/2006/relationships/oleObject" Target="../embeddings/oleObject20.bin"/><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vmlDrawing" Target="../drawings/vmlDrawing21.vml"/><Relationship Id="rId6" Type="http://schemas.openxmlformats.org/officeDocument/2006/relationships/image" Target="../media/image4.emf"/><Relationship Id="rId5" Type="http://schemas.openxmlformats.org/officeDocument/2006/relationships/oleObject" Target="../embeddings/oleObject21.bin"/><Relationship Id="rId4"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62.xml"/><Relationship Id="rId7" Type="http://schemas.openxmlformats.org/officeDocument/2006/relationships/image" Target="../media/image10.png"/><Relationship Id="rId2" Type="http://schemas.openxmlformats.org/officeDocument/2006/relationships/tags" Target="../tags/tag61.xml"/><Relationship Id="rId1" Type="http://schemas.openxmlformats.org/officeDocument/2006/relationships/vmlDrawing" Target="../drawings/vmlDrawing22.vml"/><Relationship Id="rId6" Type="http://schemas.openxmlformats.org/officeDocument/2006/relationships/image" Target="../media/image3.emf"/><Relationship Id="rId5" Type="http://schemas.openxmlformats.org/officeDocument/2006/relationships/oleObject" Target="../embeddings/oleObject22.bin"/><Relationship Id="rId4"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image" Target="../media/image4.emf"/><Relationship Id="rId2" Type="http://schemas.openxmlformats.org/officeDocument/2006/relationships/tags" Target="../tags/tag63.xml"/><Relationship Id="rId1" Type="http://schemas.openxmlformats.org/officeDocument/2006/relationships/vmlDrawing" Target="../drawings/vmlDrawing23.vml"/><Relationship Id="rId6" Type="http://schemas.openxmlformats.org/officeDocument/2006/relationships/oleObject" Target="../embeddings/oleObject23.bin"/><Relationship Id="rId5" Type="http://schemas.openxmlformats.org/officeDocument/2006/relationships/slideMaster" Target="../slideMasters/slideMaster1.xml"/><Relationship Id="rId4" Type="http://schemas.openxmlformats.org/officeDocument/2006/relationships/tags" Target="../tags/tag65.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1.xml"/><Relationship Id="rId1" Type="http://schemas.openxmlformats.org/officeDocument/2006/relationships/tags" Target="../tags/tag66.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8.xml"/><Relationship Id="rId1" Type="http://schemas.openxmlformats.org/officeDocument/2006/relationships/vmlDrawing" Target="../drawings/vmlDrawing24.v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oleObject" Target="../embeddings/oleObject24.bin"/></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4.vml"/><Relationship Id="rId6" Type="http://schemas.openxmlformats.org/officeDocument/2006/relationships/image" Target="../media/image4.emf"/><Relationship Id="rId5" Type="http://schemas.openxmlformats.org/officeDocument/2006/relationships/oleObject" Target="../embeddings/oleObject4.bin"/><Relationship Id="rId4"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vmlDrawing" Target="../drawings/vmlDrawing25.vml"/><Relationship Id="rId6" Type="http://schemas.openxmlformats.org/officeDocument/2006/relationships/image" Target="../media/image1.emf"/><Relationship Id="rId5" Type="http://schemas.openxmlformats.org/officeDocument/2006/relationships/oleObject" Target="../embeddings/oleObject25.bin"/><Relationship Id="rId4"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1.xml"/><Relationship Id="rId1" Type="http://schemas.openxmlformats.org/officeDocument/2006/relationships/vmlDrawing" Target="../drawings/vmlDrawing26.vml"/><Relationship Id="rId5" Type="http://schemas.openxmlformats.org/officeDocument/2006/relationships/image" Target="../media/image1.emf"/><Relationship Id="rId4" Type="http://schemas.openxmlformats.org/officeDocument/2006/relationships/oleObject" Target="../embeddings/oleObject26.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2.xml"/><Relationship Id="rId1" Type="http://schemas.openxmlformats.org/officeDocument/2006/relationships/vmlDrawing" Target="../drawings/vmlDrawing27.vml"/><Relationship Id="rId5" Type="http://schemas.openxmlformats.org/officeDocument/2006/relationships/image" Target="../media/image1.emf"/><Relationship Id="rId4" Type="http://schemas.openxmlformats.org/officeDocument/2006/relationships/oleObject" Target="../embeddings/oleObject27.bin"/></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74.xml"/><Relationship Id="rId7" Type="http://schemas.openxmlformats.org/officeDocument/2006/relationships/image" Target="../media/image5.png"/><Relationship Id="rId2" Type="http://schemas.openxmlformats.org/officeDocument/2006/relationships/tags" Target="../tags/tag73.xml"/><Relationship Id="rId1" Type="http://schemas.openxmlformats.org/officeDocument/2006/relationships/vmlDrawing" Target="../drawings/vmlDrawing28.vml"/><Relationship Id="rId6" Type="http://schemas.openxmlformats.org/officeDocument/2006/relationships/image" Target="../media/image1.emf"/><Relationship Id="rId5" Type="http://schemas.openxmlformats.org/officeDocument/2006/relationships/oleObject" Target="../embeddings/oleObject28.bin"/><Relationship Id="rId4"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image" Target="../media/image7.png"/><Relationship Id="rId2" Type="http://schemas.openxmlformats.org/officeDocument/2006/relationships/tags" Target="../tags/tag75.xml"/><Relationship Id="rId1" Type="http://schemas.openxmlformats.org/officeDocument/2006/relationships/vmlDrawing" Target="../drawings/vmlDrawing29.vml"/><Relationship Id="rId6" Type="http://schemas.openxmlformats.org/officeDocument/2006/relationships/image" Target="../media/image1.emf"/><Relationship Id="rId5" Type="http://schemas.openxmlformats.org/officeDocument/2006/relationships/oleObject" Target="../embeddings/oleObject29.bin"/><Relationship Id="rId4"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2.png"/><Relationship Id="rId2" Type="http://schemas.openxmlformats.org/officeDocument/2006/relationships/tags" Target="../tags/tag77.xml"/><Relationship Id="rId1" Type="http://schemas.openxmlformats.org/officeDocument/2006/relationships/vmlDrawing" Target="../drawings/vmlDrawing30.vml"/><Relationship Id="rId6" Type="http://schemas.openxmlformats.org/officeDocument/2006/relationships/image" Target="../media/image4.emf"/><Relationship Id="rId5" Type="http://schemas.openxmlformats.org/officeDocument/2006/relationships/oleObject" Target="../embeddings/oleObject30.bin"/><Relationship Id="rId4"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9.xml"/><Relationship Id="rId1" Type="http://schemas.openxmlformats.org/officeDocument/2006/relationships/vmlDrawing" Target="../drawings/vmlDrawing31.vml"/><Relationship Id="rId5" Type="http://schemas.openxmlformats.org/officeDocument/2006/relationships/image" Target="../media/image11.emf"/><Relationship Id="rId4" Type="http://schemas.openxmlformats.org/officeDocument/2006/relationships/oleObject" Target="../embeddings/oleObject31.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0.xml"/><Relationship Id="rId1" Type="http://schemas.openxmlformats.org/officeDocument/2006/relationships/vmlDrawing" Target="../drawings/vmlDrawing32.vml"/><Relationship Id="rId5" Type="http://schemas.openxmlformats.org/officeDocument/2006/relationships/image" Target="../media/image11.emf"/><Relationship Id="rId4" Type="http://schemas.openxmlformats.org/officeDocument/2006/relationships/oleObject" Target="../embeddings/oleObject32.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1.xml"/><Relationship Id="rId1" Type="http://schemas.openxmlformats.org/officeDocument/2006/relationships/vmlDrawing" Target="../drawings/vmlDrawing33.vml"/><Relationship Id="rId5" Type="http://schemas.openxmlformats.org/officeDocument/2006/relationships/image" Target="../media/image11.emf"/><Relationship Id="rId4" Type="http://schemas.openxmlformats.org/officeDocument/2006/relationships/oleObject" Target="../embeddings/oleObject33.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2.xml"/><Relationship Id="rId1" Type="http://schemas.openxmlformats.org/officeDocument/2006/relationships/vmlDrawing" Target="../drawings/vmlDrawing34.vml"/><Relationship Id="rId5" Type="http://schemas.openxmlformats.org/officeDocument/2006/relationships/image" Target="../media/image11.emf"/><Relationship Id="rId4" Type="http://schemas.openxmlformats.org/officeDocument/2006/relationships/oleObject" Target="../embeddings/oleObject34.bin"/></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3.xml"/><Relationship Id="rId1" Type="http://schemas.openxmlformats.org/officeDocument/2006/relationships/vmlDrawing" Target="../drawings/vmlDrawing35.vml"/><Relationship Id="rId5" Type="http://schemas.openxmlformats.org/officeDocument/2006/relationships/image" Target="../media/image11.emf"/><Relationship Id="rId4" Type="http://schemas.openxmlformats.org/officeDocument/2006/relationships/oleObject" Target="../embeddings/oleObject35.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4.xml"/><Relationship Id="rId1" Type="http://schemas.openxmlformats.org/officeDocument/2006/relationships/vmlDrawing" Target="../drawings/vmlDrawing36.vml"/><Relationship Id="rId5" Type="http://schemas.openxmlformats.org/officeDocument/2006/relationships/image" Target="../media/image11.emf"/><Relationship Id="rId4" Type="http://schemas.openxmlformats.org/officeDocument/2006/relationships/oleObject" Target="../embeddings/oleObject36.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5.xml"/><Relationship Id="rId1" Type="http://schemas.openxmlformats.org/officeDocument/2006/relationships/vmlDrawing" Target="../drawings/vmlDrawing37.vml"/><Relationship Id="rId5" Type="http://schemas.openxmlformats.org/officeDocument/2006/relationships/image" Target="../media/image11.emf"/><Relationship Id="rId4" Type="http://schemas.openxmlformats.org/officeDocument/2006/relationships/oleObject" Target="../embeddings/oleObject37.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6.xml"/><Relationship Id="rId1" Type="http://schemas.openxmlformats.org/officeDocument/2006/relationships/vmlDrawing" Target="../drawings/vmlDrawing38.vml"/><Relationship Id="rId5" Type="http://schemas.openxmlformats.org/officeDocument/2006/relationships/image" Target="../media/image11.emf"/><Relationship Id="rId4" Type="http://schemas.openxmlformats.org/officeDocument/2006/relationships/oleObject" Target="../embeddings/oleObject38.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7.xml"/><Relationship Id="rId1" Type="http://schemas.openxmlformats.org/officeDocument/2006/relationships/vmlDrawing" Target="../drawings/vmlDrawing39.vml"/><Relationship Id="rId5" Type="http://schemas.openxmlformats.org/officeDocument/2006/relationships/image" Target="../media/image4.emf"/><Relationship Id="rId4" Type="http://schemas.openxmlformats.org/officeDocument/2006/relationships/oleObject" Target="../embeddings/oleObject39.bin"/></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8.xml"/><Relationship Id="rId1" Type="http://schemas.openxmlformats.org/officeDocument/2006/relationships/vmlDrawing" Target="../drawings/vmlDrawing40.vml"/><Relationship Id="rId6" Type="http://schemas.openxmlformats.org/officeDocument/2006/relationships/image" Target="../media/image12.emf"/><Relationship Id="rId5" Type="http://schemas.openxmlformats.org/officeDocument/2006/relationships/image" Target="../media/image4.emf"/><Relationship Id="rId4" Type="http://schemas.openxmlformats.org/officeDocument/2006/relationships/oleObject" Target="../embeddings/oleObject40.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9.xml"/><Relationship Id="rId1" Type="http://schemas.openxmlformats.org/officeDocument/2006/relationships/vmlDrawing" Target="../drawings/vmlDrawing41.vml"/><Relationship Id="rId5" Type="http://schemas.openxmlformats.org/officeDocument/2006/relationships/image" Target="../media/image4.emf"/><Relationship Id="rId4" Type="http://schemas.openxmlformats.org/officeDocument/2006/relationships/oleObject" Target="../embeddings/oleObject41.bin"/></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0.xml"/><Relationship Id="rId1" Type="http://schemas.openxmlformats.org/officeDocument/2006/relationships/vmlDrawing" Target="../drawings/vmlDrawing42.vml"/><Relationship Id="rId5" Type="http://schemas.openxmlformats.org/officeDocument/2006/relationships/image" Target="../media/image4.emf"/><Relationship Id="rId4" Type="http://schemas.openxmlformats.org/officeDocument/2006/relationships/oleObject" Target="../embeddings/oleObject42.bin"/></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92.xml"/><Relationship Id="rId7" Type="http://schemas.openxmlformats.org/officeDocument/2006/relationships/image" Target="../media/image2.png"/><Relationship Id="rId2" Type="http://schemas.openxmlformats.org/officeDocument/2006/relationships/tags" Target="../tags/tag91.xml"/><Relationship Id="rId1" Type="http://schemas.openxmlformats.org/officeDocument/2006/relationships/vmlDrawing" Target="../drawings/vmlDrawing43.vml"/><Relationship Id="rId6" Type="http://schemas.openxmlformats.org/officeDocument/2006/relationships/image" Target="../media/image4.emf"/><Relationship Id="rId5" Type="http://schemas.openxmlformats.org/officeDocument/2006/relationships/oleObject" Target="../embeddings/oleObject43.bin"/><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image" Target="../media/image4.emf"/><Relationship Id="rId5" Type="http://schemas.openxmlformats.org/officeDocument/2006/relationships/oleObject" Target="../embeddings/oleObject5.bin"/><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5.xml"/><Relationship Id="rId7" Type="http://schemas.openxmlformats.org/officeDocument/2006/relationships/image" Target="../media/image4.emf"/><Relationship Id="rId2" Type="http://schemas.openxmlformats.org/officeDocument/2006/relationships/tags" Target="../tags/tag14.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Master" Target="../slideMasters/slideMaster1.xml"/><Relationship Id="rId4" Type="http://schemas.openxmlformats.org/officeDocument/2006/relationships/tags" Target="../tags/tag16.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8.xml"/><Relationship Id="rId7" Type="http://schemas.openxmlformats.org/officeDocument/2006/relationships/image" Target="../media/image4.emf"/><Relationship Id="rId2" Type="http://schemas.openxmlformats.org/officeDocument/2006/relationships/tags" Target="../tags/tag17.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Master" Target="../slideMasters/slideMaster1.xml"/><Relationship Id="rId4" Type="http://schemas.openxmlformats.org/officeDocument/2006/relationships/tags" Target="../tags/tag19.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1.xml"/><Relationship Id="rId7" Type="http://schemas.openxmlformats.org/officeDocument/2006/relationships/image" Target="../media/image4.emf"/><Relationship Id="rId2" Type="http://schemas.openxmlformats.org/officeDocument/2006/relationships/tags" Target="../tags/tag20.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Master" Target="../slideMasters/slideMaster1.xml"/><Relationship Id="rId4" Type="http://schemas.openxmlformats.org/officeDocument/2006/relationships/tags" Target="../tags/tag2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0159342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4" name="think-cell Slide" r:id="rId5" imgW="384" imgH="384" progId="TCLayout.ActiveDocument.1">
                  <p:embed/>
                </p:oleObj>
              </mc:Choice>
              <mc:Fallback>
                <p:oleObj name="think-cell Slide" r:id="rId5" imgW="384" imgH="384"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100000"/>
              </a:lnSpc>
              <a:spcBef>
                <a:spcPct val="0"/>
              </a:spcBef>
              <a:spcAft>
                <a:spcPct val="0"/>
              </a:spcAft>
            </a:pPr>
            <a:endParaRPr lang="en-US" sz="6000" b="0" i="0" baseline="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sym typeface="Open Sans Semibold" panose="020B0706030804020204" pitchFamily="34" charset="0"/>
            </a:endParaRPr>
          </a:p>
        </p:txBody>
      </p:sp>
      <p:sp>
        <p:nvSpPr>
          <p:cNvPr id="29" name="Title 1"/>
          <p:cNvSpPr>
            <a:spLocks noGrp="1"/>
          </p:cNvSpPr>
          <p:nvPr>
            <p:ph type="ctrTitle" hasCustomPrompt="1"/>
          </p:nvPr>
        </p:nvSpPr>
        <p:spPr>
          <a:xfrm>
            <a:off x="1524000" y="1122363"/>
            <a:ext cx="9144000" cy="2192337"/>
          </a:xfrm>
          <a:prstGeom prst="rect">
            <a:avLst/>
          </a:prstGeom>
        </p:spPr>
        <p:txBody>
          <a:bodyPr lIns="0" tIns="0" rIns="0" bIns="0" anchor="b">
            <a:normAutofit/>
          </a:bodyPr>
          <a:lstStyle>
            <a:lvl1pPr algn="l">
              <a:lnSpc>
                <a:spcPct val="100000"/>
              </a:lnSpc>
              <a:defRPr sz="6000" spc="-15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sym typeface="+mj-lt"/>
              </a:defRPr>
            </a:lvl1pPr>
          </a:lstStyle>
          <a:p>
            <a:r>
              <a:rPr lang="en-US" dirty="0"/>
              <a:t>Deck Title</a:t>
            </a:r>
          </a:p>
        </p:txBody>
      </p:sp>
      <p:sp>
        <p:nvSpPr>
          <p:cNvPr id="30" name="Subtitle 2"/>
          <p:cNvSpPr>
            <a:spLocks noGrp="1"/>
          </p:cNvSpPr>
          <p:nvPr>
            <p:ph type="subTitle" idx="1" hasCustomPrompt="1"/>
          </p:nvPr>
        </p:nvSpPr>
        <p:spPr>
          <a:xfrm>
            <a:off x="1524000" y="3322638"/>
            <a:ext cx="9144000" cy="474662"/>
          </a:xfrm>
          <a:prstGeom prst="rect">
            <a:avLst/>
          </a:prstGeom>
        </p:spPr>
        <p:txBody>
          <a:bodyPr lIns="36000" rIns="0">
            <a:noAutofit/>
          </a:bodyPr>
          <a:lstStyle>
            <a:lvl1pPr marL="0" indent="0" algn="l">
              <a:buNone/>
              <a:defRPr sz="2800" b="0" i="0" baseline="0">
                <a:solidFill>
                  <a:schemeClr val="accent1"/>
                </a:solidFill>
                <a:latin typeface="+mn-lt"/>
                <a:ea typeface="+mn-ea"/>
                <a:cs typeface="+mn-cs"/>
                <a:sym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Subtext style line 1</a:t>
            </a:r>
          </a:p>
        </p:txBody>
      </p:sp>
      <p:sp>
        <p:nvSpPr>
          <p:cNvPr id="31" name="Text Placeholder 5"/>
          <p:cNvSpPr>
            <a:spLocks noGrp="1"/>
          </p:cNvSpPr>
          <p:nvPr>
            <p:ph type="body" sz="quarter" idx="10" hasCustomPrompt="1"/>
          </p:nvPr>
        </p:nvSpPr>
        <p:spPr>
          <a:xfrm>
            <a:off x="1524000" y="3797300"/>
            <a:ext cx="9144000" cy="660400"/>
          </a:xfrm>
          <a:prstGeom prst="rect">
            <a:avLst/>
          </a:prstGeom>
        </p:spPr>
        <p:txBody>
          <a:bodyPr lIns="36000" rIns="0"/>
          <a:lstStyle>
            <a:lvl1pPr marL="0" indent="0">
              <a:buNone/>
              <a:defRPr sz="2000" b="0" i="0" baseline="0">
                <a:solidFill>
                  <a:schemeClr val="tx1">
                    <a:lumMod val="50000"/>
                    <a:lumOff val="50000"/>
                  </a:schemeClr>
                </a:solidFill>
                <a:latin typeface="Open Sans" charset="0"/>
                <a:ea typeface="+mn-ea"/>
                <a:cs typeface="+mn-cs"/>
              </a:defRPr>
            </a:lvl1pPr>
          </a:lstStyle>
          <a:p>
            <a:pPr lvl="0"/>
            <a:r>
              <a:rPr lang="en-US" sz="2000" dirty="0"/>
              <a:t>Subtext style line 2</a:t>
            </a:r>
            <a:endParaRPr lang="en-US" dirty="0"/>
          </a:p>
        </p:txBody>
      </p:sp>
      <p:sp>
        <p:nvSpPr>
          <p:cNvPr id="32" name="Rectangle 31">
            <a:extLst>
              <a:ext uri="{FF2B5EF4-FFF2-40B4-BE49-F238E27FC236}">
                <a16:creationId xmlns:a16="http://schemas.microsoft.com/office/drawing/2014/main" id="{68393F5A-8004-494E-BE67-C6F6EAE85DEF}"/>
              </a:ext>
            </a:extLst>
          </p:cNvPr>
          <p:cNvSpPr/>
          <p:nvPr userDrawn="1"/>
        </p:nvSpPr>
        <p:spPr>
          <a:xfrm>
            <a:off x="5069094" y="6435165"/>
            <a:ext cx="2053812" cy="422835"/>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0" dirty="0">
                <a:solidFill>
                  <a:srgbClr val="7F7F7F"/>
                </a:solidFill>
              </a:rPr>
              <a:t>PROPRIETARY &amp; CONFIDENTIAL</a:t>
            </a:r>
          </a:p>
        </p:txBody>
      </p:sp>
      <p:sp>
        <p:nvSpPr>
          <p:cNvPr id="34" name="Freeform: Shape 19">
            <a:extLst>
              <a:ext uri="{FF2B5EF4-FFF2-40B4-BE49-F238E27FC236}">
                <a16:creationId xmlns:a16="http://schemas.microsoft.com/office/drawing/2014/main" id="{A909C553-21A3-4424-AF93-E0677AC1C72F}"/>
              </a:ext>
            </a:extLst>
          </p:cNvPr>
          <p:cNvSpPr>
            <a:spLocks noChangeAspect="1"/>
          </p:cNvSpPr>
          <p:nvPr userDrawn="1"/>
        </p:nvSpPr>
        <p:spPr>
          <a:xfrm>
            <a:off x="0" y="5087242"/>
            <a:ext cx="2977424" cy="1766079"/>
          </a:xfrm>
          <a:custGeom>
            <a:avLst/>
            <a:gdLst>
              <a:gd name="connsiteX0" fmla="*/ 1303424 w 2977424"/>
              <a:gd name="connsiteY0" fmla="*/ 0 h 1766079"/>
              <a:gd name="connsiteX1" fmla="*/ 2977424 w 2977424"/>
              <a:gd name="connsiteY1" fmla="*/ 1674000 h 1766079"/>
              <a:gd name="connsiteX2" fmla="*/ 2972775 w 2977424"/>
              <a:gd name="connsiteY2" fmla="*/ 1766079 h 1766079"/>
              <a:gd name="connsiteX3" fmla="*/ 2810775 w 2977424"/>
              <a:gd name="connsiteY3" fmla="*/ 1766079 h 1766079"/>
              <a:gd name="connsiteX4" fmla="*/ 2815424 w 2977424"/>
              <a:gd name="connsiteY4" fmla="*/ 1674000 h 1766079"/>
              <a:gd name="connsiteX5" fmla="*/ 1303424 w 2977424"/>
              <a:gd name="connsiteY5" fmla="*/ 162000 h 1766079"/>
              <a:gd name="connsiteX6" fmla="*/ 49650 w 2977424"/>
              <a:gd name="connsiteY6" fmla="*/ 828626 h 1766079"/>
              <a:gd name="connsiteX7" fmla="*/ 0 w 2977424"/>
              <a:gd name="connsiteY7" fmla="*/ 910352 h 1766079"/>
              <a:gd name="connsiteX8" fmla="*/ 0 w 2977424"/>
              <a:gd name="connsiteY8" fmla="*/ 624806 h 1766079"/>
              <a:gd name="connsiteX9" fmla="*/ 11684 w 2977424"/>
              <a:gd name="connsiteY9" fmla="*/ 609181 h 1766079"/>
              <a:gd name="connsiteX10" fmla="*/ 1303424 w 2977424"/>
              <a:gd name="connsiteY10" fmla="*/ 0 h 176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7424" h="1766079">
                <a:moveTo>
                  <a:pt x="1303424" y="0"/>
                </a:moveTo>
                <a:cubicBezTo>
                  <a:pt x="2227949" y="0"/>
                  <a:pt x="2977424" y="749475"/>
                  <a:pt x="2977424" y="1674000"/>
                </a:cubicBezTo>
                <a:lnTo>
                  <a:pt x="2972775" y="1766079"/>
                </a:lnTo>
                <a:lnTo>
                  <a:pt x="2810775" y="1766079"/>
                </a:lnTo>
                <a:lnTo>
                  <a:pt x="2815424" y="1674000"/>
                </a:lnTo>
                <a:cubicBezTo>
                  <a:pt x="2815424" y="838945"/>
                  <a:pt x="2138479" y="162000"/>
                  <a:pt x="1303424" y="162000"/>
                </a:cubicBezTo>
                <a:cubicBezTo>
                  <a:pt x="781515" y="162000"/>
                  <a:pt x="321367" y="426432"/>
                  <a:pt x="49650" y="828626"/>
                </a:cubicBezTo>
                <a:lnTo>
                  <a:pt x="0" y="910352"/>
                </a:lnTo>
                <a:lnTo>
                  <a:pt x="0" y="624806"/>
                </a:lnTo>
                <a:lnTo>
                  <a:pt x="11684" y="609181"/>
                </a:lnTo>
                <a:cubicBezTo>
                  <a:pt x="318720" y="237139"/>
                  <a:pt x="783379" y="0"/>
                  <a:pt x="1303424" y="0"/>
                </a:cubicBezTo>
                <a:close/>
              </a:path>
            </a:pathLst>
          </a:cu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20">
            <a:extLst>
              <a:ext uri="{FF2B5EF4-FFF2-40B4-BE49-F238E27FC236}">
                <a16:creationId xmlns:a16="http://schemas.microsoft.com/office/drawing/2014/main" id="{A93A3434-5BD5-4148-82DB-71D16B8C1CFC}"/>
              </a:ext>
            </a:extLst>
          </p:cNvPr>
          <p:cNvSpPr>
            <a:spLocks noChangeArrowheads="1"/>
          </p:cNvSpPr>
          <p:nvPr userDrawn="1"/>
        </p:nvSpPr>
        <p:spPr bwMode="auto">
          <a:xfrm rot="10293731">
            <a:off x="2184494" y="5143936"/>
            <a:ext cx="2435458" cy="1546789"/>
          </a:xfrm>
          <a:custGeom>
            <a:avLst/>
            <a:gdLst>
              <a:gd name="connsiteX0" fmla="*/ 51534 w 2435458"/>
              <a:gd name="connsiteY0" fmla="*/ 1546789 h 1546789"/>
              <a:gd name="connsiteX1" fmla="*/ 7251 w 2435458"/>
              <a:gd name="connsiteY1" fmla="*/ 1503031 h 1546789"/>
              <a:gd name="connsiteX2" fmla="*/ 0 w 2435458"/>
              <a:gd name="connsiteY2" fmla="*/ 1495264 h 1546789"/>
              <a:gd name="connsiteX3" fmla="*/ 7251 w 2435458"/>
              <a:gd name="connsiteY3" fmla="*/ 1488014 h 1546789"/>
              <a:gd name="connsiteX4" fmla="*/ 51534 w 2435458"/>
              <a:gd name="connsiteY4" fmla="*/ 1444257 h 1546789"/>
              <a:gd name="connsiteX5" fmla="*/ 66036 w 2435458"/>
              <a:gd name="connsiteY5" fmla="*/ 1444256 h 1546789"/>
              <a:gd name="connsiteX6" fmla="*/ 66036 w 2435458"/>
              <a:gd name="connsiteY6" fmla="*/ 1458756 h 1546789"/>
              <a:gd name="connsiteX7" fmla="*/ 36514 w 2435458"/>
              <a:gd name="connsiteY7" fmla="*/ 1480764 h 1546789"/>
              <a:gd name="connsiteX8" fmla="*/ 1915302 w 2435458"/>
              <a:gd name="connsiteY8" fmla="*/ 695716 h 1546789"/>
              <a:gd name="connsiteX9" fmla="*/ 2385841 w 2435458"/>
              <a:gd name="connsiteY9" fmla="*/ 61532 h 1546789"/>
              <a:gd name="connsiteX10" fmla="*/ 2414751 w 2435458"/>
              <a:gd name="connsiteY10" fmla="*/ 0 h 1546789"/>
              <a:gd name="connsiteX11" fmla="*/ 2435458 w 2435458"/>
              <a:gd name="connsiteY11" fmla="*/ 3072 h 1546789"/>
              <a:gd name="connsiteX12" fmla="*/ 2404088 w 2435458"/>
              <a:gd name="connsiteY12" fmla="*/ 70232 h 1546789"/>
              <a:gd name="connsiteX13" fmla="*/ 1930063 w 2435458"/>
              <a:gd name="connsiteY13" fmla="*/ 710475 h 1546789"/>
              <a:gd name="connsiteX14" fmla="*/ 36514 w 2435458"/>
              <a:gd name="connsiteY14" fmla="*/ 1503032 h 1546789"/>
              <a:gd name="connsiteX15" fmla="*/ 66036 w 2435458"/>
              <a:gd name="connsiteY15" fmla="*/ 1532031 h 1546789"/>
              <a:gd name="connsiteX16" fmla="*/ 66036 w 2435458"/>
              <a:gd name="connsiteY16" fmla="*/ 1546789 h 1546789"/>
              <a:gd name="connsiteX17" fmla="*/ 58785 w 2435458"/>
              <a:gd name="connsiteY17" fmla="*/ 1546789 h 1546789"/>
              <a:gd name="connsiteX18" fmla="*/ 51534 w 2435458"/>
              <a:gd name="connsiteY18" fmla="*/ 1546789 h 154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5458" h="1546789">
                <a:moveTo>
                  <a:pt x="51534" y="1546789"/>
                </a:moveTo>
                <a:cubicBezTo>
                  <a:pt x="51534" y="1546789"/>
                  <a:pt x="51534" y="1546789"/>
                  <a:pt x="7251" y="1503031"/>
                </a:cubicBezTo>
                <a:cubicBezTo>
                  <a:pt x="0" y="1503031"/>
                  <a:pt x="0" y="1495264"/>
                  <a:pt x="0" y="1495264"/>
                </a:cubicBezTo>
                <a:cubicBezTo>
                  <a:pt x="0" y="1495264"/>
                  <a:pt x="0" y="1488014"/>
                  <a:pt x="7251" y="1488014"/>
                </a:cubicBezTo>
                <a:cubicBezTo>
                  <a:pt x="7251" y="1488014"/>
                  <a:pt x="7251" y="1488014"/>
                  <a:pt x="51534" y="1444257"/>
                </a:cubicBezTo>
                <a:cubicBezTo>
                  <a:pt x="51534" y="1436748"/>
                  <a:pt x="58785" y="1436748"/>
                  <a:pt x="66036" y="1444256"/>
                </a:cubicBezTo>
                <a:cubicBezTo>
                  <a:pt x="66036" y="1444256"/>
                  <a:pt x="66036" y="1451506"/>
                  <a:pt x="66036" y="1458756"/>
                </a:cubicBezTo>
                <a:cubicBezTo>
                  <a:pt x="66036" y="1458756"/>
                  <a:pt x="66036" y="1458756"/>
                  <a:pt x="36514" y="1480764"/>
                </a:cubicBezTo>
                <a:cubicBezTo>
                  <a:pt x="748408" y="1480764"/>
                  <a:pt x="1416277" y="1201907"/>
                  <a:pt x="1915302" y="695716"/>
                </a:cubicBezTo>
                <a:cubicBezTo>
                  <a:pt x="2105156" y="505894"/>
                  <a:pt x="2263035" y="292297"/>
                  <a:pt x="2385841" y="61532"/>
                </a:cubicBezTo>
                <a:lnTo>
                  <a:pt x="2414751" y="0"/>
                </a:lnTo>
                <a:lnTo>
                  <a:pt x="2435458" y="3072"/>
                </a:lnTo>
                <a:lnTo>
                  <a:pt x="2404088" y="70232"/>
                </a:lnTo>
                <a:cubicBezTo>
                  <a:pt x="2281158" y="302480"/>
                  <a:pt x="2122636" y="517837"/>
                  <a:pt x="1930063" y="710475"/>
                </a:cubicBezTo>
                <a:cubicBezTo>
                  <a:pt x="1431038" y="1216665"/>
                  <a:pt x="755918" y="1503032"/>
                  <a:pt x="36514" y="1503032"/>
                </a:cubicBezTo>
                <a:cubicBezTo>
                  <a:pt x="36514" y="1503032"/>
                  <a:pt x="36514" y="1503032"/>
                  <a:pt x="66036" y="1532031"/>
                </a:cubicBezTo>
                <a:cubicBezTo>
                  <a:pt x="66036" y="1539539"/>
                  <a:pt x="66036" y="1539539"/>
                  <a:pt x="66036" y="1546789"/>
                </a:cubicBezTo>
                <a:lnTo>
                  <a:pt x="58785" y="1546789"/>
                </a:lnTo>
                <a:cubicBezTo>
                  <a:pt x="51534" y="1546789"/>
                  <a:pt x="51534" y="1546789"/>
                  <a:pt x="51534" y="1546789"/>
                </a:cubicBezTo>
                <a:close/>
              </a:path>
            </a:pathLst>
          </a:custGeom>
          <a:solidFill>
            <a:schemeClr val="accent1"/>
          </a:solidFill>
          <a:ln>
            <a:noFill/>
          </a:ln>
          <a:effectLst/>
        </p:spPr>
        <p:txBody>
          <a:bodyPr wrap="square" anchor="ctr">
            <a:noAutofit/>
          </a:bodyPr>
          <a:lstStyle/>
          <a:p>
            <a:endParaRPr lang="en-US"/>
          </a:p>
        </p:txBody>
      </p:sp>
    </p:spTree>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reen one thir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725673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32" name="think-cell Slide" r:id="rId6" imgW="352" imgH="355" progId="TCLayout.ActiveDocument.1">
                  <p:embed/>
                </p:oleObj>
              </mc:Choice>
              <mc:Fallback>
                <p:oleObj name="think-cell Slide" r:id="rId6" imgW="352" imgH="355" progId="TCLayout.ActiveDocument.1">
                  <p:embed/>
                  <p:pic>
                    <p:nvPicPr>
                      <p:cNvPr id="3" name="Objec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pic>
        <p:nvPicPr>
          <p:cNvPr id="23" name="Picture 22"/>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ltGray">
          <a:xfrm flipH="1">
            <a:off x="3671068" y="0"/>
            <a:ext cx="416951" cy="6858000"/>
          </a:xfrm>
          <a:prstGeom prst="rect">
            <a:avLst/>
          </a:prstGeom>
        </p:spPr>
      </p:pic>
      <p:sp>
        <p:nvSpPr>
          <p:cNvPr id="24" name="Title 4"/>
          <p:cNvSpPr>
            <a:spLocks noGrp="1"/>
          </p:cNvSpPr>
          <p:nvPr>
            <p:ph type="title" hasCustomPrompt="1"/>
          </p:nvPr>
        </p:nvSpPr>
        <p:spPr>
          <a:xfrm>
            <a:off x="923543" y="2681103"/>
            <a:ext cx="2834338" cy="1495794"/>
          </a:xfrm>
          <a:prstGeom prst="rect">
            <a:avLst/>
          </a:prstGeom>
        </p:spPr>
        <p:txBody>
          <a:bodyPr anchor="ctr">
            <a:noAutofit/>
          </a:bodyPr>
          <a:lstStyle>
            <a:lvl1pPr>
              <a:defRPr sz="2400">
                <a:solidFill>
                  <a:schemeClr val="bg1"/>
                </a:solidFill>
                <a:latin typeface="+mj-lt"/>
                <a:sym typeface="Trebuchet MS" panose="020B0603020202020204" pitchFamily="34" charset="0"/>
              </a:defRPr>
            </a:lvl1pPr>
          </a:lstStyle>
          <a:p>
            <a:r>
              <a:rPr lang="en-US" dirty="0"/>
              <a:t>Click to add title</a:t>
            </a:r>
          </a:p>
        </p:txBody>
      </p:sp>
      <p:sp>
        <p:nvSpPr>
          <p:cNvPr id="26" name="Rectangle 25"/>
          <p:cNvSpPr/>
          <p:nvPr userDrawn="1"/>
        </p:nvSpPr>
        <p:spPr bwMode="ltGray">
          <a:xfrm>
            <a:off x="4080763" y="-1309"/>
            <a:ext cx="8111237" cy="685930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dirty="0">
              <a:solidFill>
                <a:schemeClr val="bg1"/>
              </a:solidFill>
              <a:latin typeface="+mn-lt"/>
              <a:sym typeface="Trebuchet MS" panose="020B0603020202020204" pitchFamily="34" charset="0"/>
            </a:endParaRPr>
          </a:p>
        </p:txBody>
      </p:sp>
      <p:sp>
        <p:nvSpPr>
          <p:cNvPr id="2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15" name="TextBox 14"/>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16" name="Rectangle 15">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17"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30604520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Green half">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2072610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56" name="think-cell Slide" r:id="rId6" imgW="352" imgH="355" progId="TCLayout.ActiveDocument.1">
                  <p:embed/>
                </p:oleObj>
              </mc:Choice>
              <mc:Fallback>
                <p:oleObj name="think-cell Slide" r:id="rId6" imgW="352" imgH="355" progId="TCLayout.ActiveDocument.1">
                  <p:embed/>
                  <p:pic>
                    <p:nvPicPr>
                      <p:cNvPr id="3" name="Objec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4400" b="0" i="0" baseline="0" dirty="0">
              <a:solidFill>
                <a:srgbClr val="FFFFFF"/>
              </a:solidFill>
              <a:latin typeface="Open Sans" panose="020B0806030504020204" pitchFamily="34" charset="0"/>
              <a:ea typeface="+mj-ea"/>
              <a:cs typeface="+mj-cs"/>
              <a:sym typeface="Open Sans" panose="020B0806030504020204" pitchFamily="34" charset="0"/>
            </a:endParaRPr>
          </a:p>
        </p:txBody>
      </p:sp>
      <p:pic>
        <p:nvPicPr>
          <p:cNvPr id="10" name="Picture 9"/>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ltGray">
          <a:xfrm flipH="1">
            <a:off x="5689582" y="0"/>
            <a:ext cx="416951" cy="6858000"/>
          </a:xfrm>
          <a:prstGeom prst="rect">
            <a:avLst/>
          </a:prstGeom>
        </p:spPr>
      </p:pic>
      <p:sp>
        <p:nvSpPr>
          <p:cNvPr id="11" name="Rectangle 10"/>
          <p:cNvSpPr/>
          <p:nvPr userDrawn="1"/>
        </p:nvSpPr>
        <p:spPr>
          <a:xfrm>
            <a:off x="6096000" y="0"/>
            <a:ext cx="6096000" cy="6858000"/>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dirty="0">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3" name="Title 1"/>
          <p:cNvSpPr>
            <a:spLocks noGrp="1"/>
          </p:cNvSpPr>
          <p:nvPr>
            <p:ph type="title" hasCustomPrompt="1"/>
          </p:nvPr>
        </p:nvSpPr>
        <p:spPr bwMode="blackWhite">
          <a:xfrm>
            <a:off x="923544" y="1785600"/>
            <a:ext cx="4094857" cy="328680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dirty="0"/>
              <a:t>Click to add title</a:t>
            </a:r>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22" name="TextBox 21"/>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23" name="Rectangle 22">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24"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19301659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Green two thir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4580043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80" name="think-cell Slide" r:id="rId6" imgW="352" imgH="355" progId="TCLayout.ActiveDocument.1">
                  <p:embed/>
                </p:oleObj>
              </mc:Choice>
              <mc:Fallback>
                <p:oleObj name="think-cell Slide" r:id="rId6" imgW="352" imgH="355" progId="TCLayout.ActiveDocument.1">
                  <p:embed/>
                  <p:pic>
                    <p:nvPicPr>
                      <p:cNvPr id="3" name="Objec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4400" b="0" i="0" baseline="0" dirty="0">
              <a:solidFill>
                <a:srgbClr val="FFFFFF"/>
              </a:solidFill>
              <a:latin typeface="Open Sans" panose="020B0806030504020204" pitchFamily="34" charset="0"/>
              <a:ea typeface="+mj-ea"/>
              <a:cs typeface="+mj-cs"/>
              <a:sym typeface="Open Sans" panose="020B0806030504020204" pitchFamily="34" charset="0"/>
            </a:endParaRPr>
          </a:p>
        </p:txBody>
      </p:sp>
      <p:pic>
        <p:nvPicPr>
          <p:cNvPr id="10" name="Picture 9"/>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ltGray">
          <a:xfrm flipH="1">
            <a:off x="7409849" y="0"/>
            <a:ext cx="416951" cy="6858000"/>
          </a:xfrm>
          <a:prstGeom prst="rect">
            <a:avLst/>
          </a:prstGeom>
        </p:spPr>
      </p:pic>
      <p:sp>
        <p:nvSpPr>
          <p:cNvPr id="11" name="Rectangle 10"/>
          <p:cNvSpPr/>
          <p:nvPr userDrawn="1"/>
        </p:nvSpPr>
        <p:spPr bwMode="gray">
          <a:xfrm>
            <a:off x="7819543" y="0"/>
            <a:ext cx="437245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dirty="0">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7820025" y="0"/>
            <a:ext cx="4371975" cy="6858000"/>
          </a:xfrm>
          <a:prstGeom prst="rect">
            <a:avLst/>
          </a:prstGeom>
          <a:noFill/>
        </p:spPr>
        <p:txBody>
          <a:bodyPr lIns="182880" tIns="914400" rIns="182880" bIns="914400"/>
          <a:lstStyle>
            <a:lvl1pPr algn="ctr">
              <a:defRPr sz="1600">
                <a:solidFill>
                  <a:schemeClr val="tx1"/>
                </a:solidFill>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15" name="Title 1"/>
          <p:cNvSpPr>
            <a:spLocks noGrp="1"/>
          </p:cNvSpPr>
          <p:nvPr>
            <p:ph type="title" hasCustomPrompt="1"/>
          </p:nvPr>
        </p:nvSpPr>
        <p:spPr bwMode="black">
          <a:xfrm>
            <a:off x="923543" y="1785600"/>
            <a:ext cx="6247552" cy="328680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dirty="0"/>
              <a:t>Click to add title</a:t>
            </a:r>
          </a:p>
        </p:txBody>
      </p:sp>
      <p:sp>
        <p:nvSpPr>
          <p:cNvPr id="21" name="TextBox 20"/>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22" name="Rectangle 21">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23"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3290578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eft arrow">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84644647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304" name="think-cell Slide" r:id="rId6" imgW="324" imgH="324" progId="TCLayout.ActiveDocument.1">
                  <p:embed/>
                </p:oleObj>
              </mc:Choice>
              <mc:Fallback>
                <p:oleObj name="think-cell Slide" r:id="rId6" imgW="324" imgH="324" progId="TCLayout.ActiveDocument.1">
                  <p:embed/>
                  <p:pic>
                    <p:nvPicPr>
                      <p:cNvPr id="3" name="Object 2" hidden="1"/>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pic>
        <p:nvPicPr>
          <p:cNvPr id="12" name="Picture 11"/>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132442" y="3590399"/>
            <a:ext cx="1365250" cy="3382962"/>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
        <p:nvSpPr>
          <p:cNvPr id="21" name="Title 4"/>
          <p:cNvSpPr>
            <a:spLocks noGrp="1"/>
          </p:cNvSpPr>
          <p:nvPr>
            <p:ph type="title" hasCustomPrompt="1"/>
          </p:nvPr>
        </p:nvSpPr>
        <p:spPr>
          <a:xfrm>
            <a:off x="923544" y="2764203"/>
            <a:ext cx="2185095" cy="1314311"/>
          </a:xfrm>
        </p:spPr>
        <p:txBody>
          <a:bodyPr anchor="ctr" anchorCtr="0">
            <a:noAutofit/>
          </a:bodyPr>
          <a:lstStyle>
            <a:lvl1pPr>
              <a:defRPr>
                <a:solidFill>
                  <a:schemeClr val="accent1"/>
                </a:solidFill>
                <a:latin typeface="+mj-lt"/>
              </a:defRPr>
            </a:lvl1pPr>
          </a:lstStyle>
          <a:p>
            <a:r>
              <a:rPr lang="en-US" dirty="0"/>
              <a:t>Click to add title</a:t>
            </a:r>
          </a:p>
        </p:txBody>
      </p:sp>
      <p:sp>
        <p:nvSpPr>
          <p:cNvPr id="23" name="TextBox 22"/>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24" name="Rectangle 23">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5"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2942321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Green left arrow">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6917598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28" name="think-cell Slide" r:id="rId6" imgW="352" imgH="355" progId="TCLayout.ActiveDocument.1">
                  <p:embed/>
                </p:oleObj>
              </mc:Choice>
              <mc:Fallback>
                <p:oleObj name="think-cell Slide" r:id="rId6" imgW="352" imgH="355" progId="TCLayout.ActiveDocument.1">
                  <p:embed/>
                  <p:pic>
                    <p:nvPicPr>
                      <p:cNvPr id="3" name="Objec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0" name="Freeform 14"/>
          <p:cNvSpPr/>
          <p:nvPr userDrawn="1"/>
        </p:nvSpPr>
        <p:spPr bwMode="ltGray">
          <a:xfrm>
            <a:off x="1524" y="131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flip="none" rotWithShape="1">
            <a:gsLst>
              <a:gs pos="0">
                <a:srgbClr val="009CA9"/>
              </a:gs>
              <a:gs pos="100000">
                <a:srgbClr val="00747E"/>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923544" y="2764203"/>
            <a:ext cx="2185095" cy="1314311"/>
          </a:xfrm>
        </p:spPr>
        <p:txBody>
          <a:bodyPr anchor="ctr" anchorCtr="0">
            <a:noAutofit/>
          </a:bodyPr>
          <a:lstStyle>
            <a:lvl1pPr>
              <a:defRPr>
                <a:solidFill>
                  <a:srgbClr val="FFFFFF"/>
                </a:solidFill>
                <a:latin typeface="+mj-lt"/>
              </a:defRPr>
            </a:lvl1pPr>
          </a:lstStyle>
          <a:p>
            <a:r>
              <a:rPr lang="en-US" dirty="0"/>
              <a:t>Click to add title</a:t>
            </a:r>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pic>
        <p:nvPicPr>
          <p:cNvPr id="9" name="Picture 8"/>
          <p:cNvPicPr>
            <a:picLocks noChangeAspect="1"/>
          </p:cNvPicPr>
          <p:nvPr userDrawn="1"/>
        </p:nvPicPr>
        <p:blipFill rotWithShape="1">
          <a:blip r:embed="rId8" cstate="screen">
            <a:extLst>
              <a:ext uri="{28A0092B-C50C-407E-A947-70E740481C1C}">
                <a14:useLocalDpi xmlns:a14="http://schemas.microsoft.com/office/drawing/2010/main"/>
              </a:ext>
            </a:extLst>
          </a:blip>
          <a:srcRect t="6216" b="7716"/>
          <a:stretch/>
        </p:blipFill>
        <p:spPr>
          <a:xfrm rot="120000">
            <a:off x="2174642" y="3402828"/>
            <a:ext cx="2694666" cy="3461745"/>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
        <p:nvSpPr>
          <p:cNvPr id="18" name="TextBox 17"/>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20" name="Rectangle 19">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21"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39979161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rrow one thir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0276751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52" name="think-cell Slide" r:id="rId6" imgW="352" imgH="355" progId="TCLayout.ActiveDocument.1">
                  <p:embed/>
                </p:oleObj>
              </mc:Choice>
              <mc:Fallback>
                <p:oleObj name="think-cell Slide" r:id="rId6" imgW="352" imgH="355" progId="TCLayout.ActiveDocument.1">
                  <p:embed/>
                  <p:pic>
                    <p:nvPicPr>
                      <p:cNvPr id="3" name="Objec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4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19" name="Pentagon 3"/>
          <p:cNvSpPr/>
          <p:nvPr userDrawn="1"/>
        </p:nvSpPr>
        <p:spPr bwMode="white">
          <a:xfrm>
            <a:off x="1" y="0"/>
            <a:ext cx="5426920" cy="6858000"/>
          </a:xfrm>
          <a:prstGeom prst="homePlate">
            <a:avLst>
              <a:gd name="adj" fmla="val 1293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923543" y="1785600"/>
            <a:ext cx="3768692" cy="3286800"/>
          </a:xfrm>
          <a:prstGeom prst="rect">
            <a:avLst/>
          </a:prstGeom>
        </p:spPr>
        <p:txBody>
          <a:bodyPr anchor="ctr">
            <a:noAutofit/>
          </a:bodyPr>
          <a:lstStyle>
            <a:lvl1pPr>
              <a:defRPr sz="4400" b="0">
                <a:solidFill>
                  <a:srgbClr val="009CA9"/>
                </a:solidFill>
                <a:latin typeface="+mj-lt"/>
                <a:sym typeface="Trebuchet MS" panose="020B0603020202020204" pitchFamily="34" charset="0"/>
              </a:defRPr>
            </a:lvl1pPr>
          </a:lstStyle>
          <a:p>
            <a:r>
              <a:rPr lang="en-US" dirty="0"/>
              <a:t>Click to add title</a:t>
            </a:r>
          </a:p>
        </p:txBody>
      </p:sp>
      <p:pic>
        <p:nvPicPr>
          <p:cNvPr id="11" name="Picture 10"/>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4581525" y="3394392"/>
            <a:ext cx="1298575" cy="3571875"/>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21" name="Rectangle 20">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2"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20376992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13051418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76" name="think-cell Slide" r:id="rId6" imgW="352" imgH="355" progId="TCLayout.ActiveDocument.1">
                  <p:embed/>
                </p:oleObj>
              </mc:Choice>
              <mc:Fallback>
                <p:oleObj name="think-cell Slide" r:id="rId6" imgW="352" imgH="355" progId="TCLayout.ActiveDocument.1">
                  <p:embed/>
                  <p:pic>
                    <p:nvPicPr>
                      <p:cNvPr id="5" name="Object 4"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Rectangle 3"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4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9" name="Pentagon 3"/>
          <p:cNvSpPr/>
          <p:nvPr userDrawn="1"/>
        </p:nvSpPr>
        <p:spPr bwMode="white">
          <a:xfrm>
            <a:off x="1" y="0"/>
            <a:ext cx="5426920" cy="6858000"/>
          </a:xfrm>
          <a:prstGeom prst="homePlate">
            <a:avLst>
              <a:gd name="adj" fmla="val 12939"/>
            </a:avLst>
          </a:prstGeom>
          <a:gradFill flip="none" rotWithShape="1">
            <a:gsLst>
              <a:gs pos="0">
                <a:srgbClr val="009CA9"/>
              </a:gs>
              <a:gs pos="100000">
                <a:srgbClr val="00747E"/>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923543" y="1785600"/>
            <a:ext cx="3768692" cy="328680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dirty="0"/>
              <a:t>Click to add title</a:t>
            </a:r>
          </a:p>
        </p:txBody>
      </p:sp>
      <p:sp>
        <p:nvSpPr>
          <p:cNvPr id="1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pic>
        <p:nvPicPr>
          <p:cNvPr id="9" name="Picture 8"/>
          <p:cNvPicPr>
            <a:picLocks noChangeAspect="1"/>
          </p:cNvPicPr>
          <p:nvPr userDrawn="1"/>
        </p:nvPicPr>
        <p:blipFill rotWithShape="1">
          <a:blip r:embed="rId8" cstate="screen">
            <a:extLst>
              <a:ext uri="{28A0092B-C50C-407E-A947-70E740481C1C}">
                <a14:useLocalDpi xmlns:a14="http://schemas.microsoft.com/office/drawing/2010/main"/>
              </a:ext>
            </a:extLst>
          </a:blip>
          <a:srcRect t="7562" b="6867"/>
          <a:stretch/>
        </p:blipFill>
        <p:spPr>
          <a:xfrm>
            <a:off x="3578059" y="3416300"/>
            <a:ext cx="2694666" cy="3441700"/>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
        <p:nvSpPr>
          <p:cNvPr id="21" name="TextBox 20"/>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22" name="Rectangle 21">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23"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5893568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Arrow half">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850109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400" name="think-cell Slide" r:id="rId6" imgW="352" imgH="355" progId="TCLayout.ActiveDocument.1">
                  <p:embed/>
                </p:oleObj>
              </mc:Choice>
              <mc:Fallback>
                <p:oleObj name="think-cell Slide" r:id="rId6" imgW="352" imgH="355" progId="TCLayout.ActiveDocument.1">
                  <p:embed/>
                  <p:pic>
                    <p:nvPicPr>
                      <p:cNvPr id="6" name="Object 5"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tangle 4"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9" name="Pentagon 8"/>
          <p:cNvSpPr/>
          <p:nvPr/>
        </p:nvSpPr>
        <p:spPr bwMode="white">
          <a:xfrm>
            <a:off x="0" y="0"/>
            <a:ext cx="6363546" cy="6858000"/>
          </a:xfrm>
          <a:prstGeom prst="homePlate">
            <a:avLst>
              <a:gd name="adj" fmla="val 1293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923544" y="457200"/>
            <a:ext cx="4454279" cy="332399"/>
          </a:xfrm>
          <a:prstGeom prst="rect">
            <a:avLst/>
          </a:prstGeom>
        </p:spPr>
        <p:txBody>
          <a:bodyPr/>
          <a:lstStyle>
            <a:lvl1pPr>
              <a:defRPr>
                <a:latin typeface="+mj-lt"/>
                <a:sym typeface="Trebuchet MS" panose="020B0603020202020204" pitchFamily="34" charset="0"/>
              </a:defRPr>
            </a:lvl1pPr>
          </a:lstStyle>
          <a:p>
            <a:r>
              <a:rPr lang="en-US" dirty="0"/>
              <a:t>Click to add title</a:t>
            </a:r>
          </a:p>
        </p:txBody>
      </p:sp>
      <p:sp>
        <p:nvSpPr>
          <p:cNvPr id="18"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pic>
        <p:nvPicPr>
          <p:cNvPr id="10" name="Picture 9"/>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5397806" y="3589606"/>
            <a:ext cx="1365250" cy="3382962"/>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20" name="Rectangle 19">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1"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5698095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Green arrow half">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7726655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24" name="think-cell Slide" r:id="rId6" imgW="352" imgH="355" progId="TCLayout.ActiveDocument.1">
                  <p:embed/>
                </p:oleObj>
              </mc:Choice>
              <mc:Fallback>
                <p:oleObj name="think-cell Slide" r:id="rId6" imgW="352" imgH="355" progId="TCLayout.ActiveDocument.1">
                  <p:embed/>
                  <p:pic>
                    <p:nvPicPr>
                      <p:cNvPr id="4" name="Object 3"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9" name="Pentagon 8"/>
          <p:cNvSpPr/>
          <p:nvPr/>
        </p:nvSpPr>
        <p:spPr bwMode="white">
          <a:xfrm>
            <a:off x="0" y="0"/>
            <a:ext cx="6363546" cy="6858000"/>
          </a:xfrm>
          <a:prstGeom prst="homePlate">
            <a:avLst>
              <a:gd name="adj" fmla="val 12939"/>
            </a:avLst>
          </a:prstGeom>
          <a:gradFill flip="none" rotWithShape="1">
            <a:gsLst>
              <a:gs pos="0">
                <a:srgbClr val="009CA9"/>
              </a:gs>
              <a:gs pos="100000">
                <a:srgbClr val="00747E"/>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923543" y="457200"/>
            <a:ext cx="4454279" cy="332399"/>
          </a:xfrm>
          <a:prstGeom prst="rect">
            <a:avLst/>
          </a:prstGeom>
        </p:spPr>
        <p:txBody>
          <a:bodyPr/>
          <a:lstStyle>
            <a:lvl1pPr>
              <a:defRPr>
                <a:solidFill>
                  <a:srgbClr val="FFFFFF"/>
                </a:solidFill>
                <a:latin typeface="+mj-lt"/>
                <a:sym typeface="Trebuchet MS" panose="020B0603020202020204" pitchFamily="34" charset="0"/>
              </a:defRPr>
            </a:lvl1pPr>
          </a:lstStyle>
          <a:p>
            <a:r>
              <a:rPr lang="en-US" dirty="0"/>
              <a:t>Click to add title</a:t>
            </a:r>
          </a:p>
        </p:txBody>
      </p:sp>
      <p:sp>
        <p:nvSpPr>
          <p:cNvPr id="1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pic>
        <p:nvPicPr>
          <p:cNvPr id="10" name="Picture 9"/>
          <p:cNvPicPr>
            <a:picLocks noChangeAspect="1"/>
          </p:cNvPicPr>
          <p:nvPr userDrawn="1"/>
        </p:nvPicPr>
        <p:blipFill rotWithShape="1">
          <a:blip r:embed="rId8" cstate="screen">
            <a:extLst>
              <a:ext uri="{28A0092B-C50C-407E-A947-70E740481C1C}">
                <a14:useLocalDpi xmlns:a14="http://schemas.microsoft.com/office/drawing/2010/main"/>
              </a:ext>
            </a:extLst>
          </a:blip>
          <a:srcRect t="9052" b="6867"/>
          <a:stretch/>
        </p:blipFill>
        <p:spPr>
          <a:xfrm rot="120000">
            <a:off x="4460172" y="3407803"/>
            <a:ext cx="2694666" cy="3456551"/>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
        <p:nvSpPr>
          <p:cNvPr id="19" name="TextBox 18"/>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20" name="Rectangle 19">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21"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19690273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rrow two thir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31187813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48" name="think-cell Slide" r:id="rId6" imgW="352" imgH="355" progId="TCLayout.ActiveDocument.1">
                  <p:embed/>
                </p:oleObj>
              </mc:Choice>
              <mc:Fallback>
                <p:oleObj name="think-cell Slide" r:id="rId6" imgW="352" imgH="355" progId="TCLayout.ActiveDocument.1">
                  <p:embed/>
                  <p:pic>
                    <p:nvPicPr>
                      <p:cNvPr id="4" name="Object 3"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dirty="0">
              <a:solidFill>
                <a:schemeClr val="bg1"/>
              </a:solidFill>
              <a:latin typeface="+mn-lt"/>
              <a:sym typeface="Trebuchet MS" panose="020B0603020202020204" pitchFamily="34" charset="0"/>
            </a:endParaRPr>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2" name="Title 1"/>
          <p:cNvSpPr>
            <a:spLocks noGrp="1"/>
          </p:cNvSpPr>
          <p:nvPr>
            <p:ph type="title" hasCustomPrompt="1"/>
          </p:nvPr>
        </p:nvSpPr>
        <p:spPr>
          <a:xfrm>
            <a:off x="923543" y="457200"/>
            <a:ext cx="5960953" cy="332399"/>
          </a:xfrm>
          <a:prstGeom prst="rect">
            <a:avLst/>
          </a:prstGeom>
        </p:spPr>
        <p:txBody>
          <a:bodyPr/>
          <a:lstStyle>
            <a:lvl1pPr>
              <a:defRPr>
                <a:latin typeface="+mj-lt"/>
                <a:sym typeface="Trebuchet MS" panose="020B0603020202020204" pitchFamily="34" charset="0"/>
              </a:defRPr>
            </a:lvl1pPr>
          </a:lstStyle>
          <a:p>
            <a:r>
              <a:rPr lang="en-US" dirty="0"/>
              <a:t>Click to add title</a:t>
            </a:r>
          </a:p>
        </p:txBody>
      </p:sp>
      <p:pic>
        <p:nvPicPr>
          <p:cNvPr id="11" name="Picture 10"/>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7490339" y="3589606"/>
            <a:ext cx="1365250" cy="3382962"/>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20" name="Rectangle 19">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1"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1256836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641469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8"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8" name="Title 7"/>
          <p:cNvSpPr>
            <a:spLocks noGrp="1"/>
          </p:cNvSpPr>
          <p:nvPr>
            <p:ph type="title" hasCustomPrompt="1"/>
          </p:nvPr>
        </p:nvSpPr>
        <p:spPr>
          <a:xfrm>
            <a:off x="923543" y="457200"/>
            <a:ext cx="10349949" cy="332399"/>
          </a:xfrm>
        </p:spPr>
        <p:txBody>
          <a:bodyPr/>
          <a:lstStyle>
            <a:lvl1pPr>
              <a:defRPr>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432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30821829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72" name="think-cell Slide" r:id="rId6" imgW="352" imgH="355" progId="TCLayout.ActiveDocument.1">
                  <p:embed/>
                </p:oleObj>
              </mc:Choice>
              <mc:Fallback>
                <p:oleObj name="think-cell Slide" r:id="rId6" imgW="352" imgH="355" progId="TCLayout.ActiveDocument.1">
                  <p:embed/>
                  <p:pic>
                    <p:nvPicPr>
                      <p:cNvPr id="4" name="Object 3"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2" name="Freeform 18"/>
          <p:cNvSpPr/>
          <p:nvPr userDrawn="1"/>
        </p:nvSpPr>
        <p:spPr bwMode="white">
          <a:xfrm>
            <a:off x="0" y="0"/>
            <a:ext cx="8446239" cy="68580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flip="none" rotWithShape="1">
            <a:gsLst>
              <a:gs pos="0">
                <a:srgbClr val="009CA9"/>
              </a:gs>
              <a:gs pos="100000">
                <a:srgbClr val="00747E"/>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dirty="0">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923543" y="457200"/>
            <a:ext cx="5960953" cy="332399"/>
          </a:xfrm>
          <a:prstGeom prst="rect">
            <a:avLst/>
          </a:prstGeom>
        </p:spPr>
        <p:txBody>
          <a:bodyPr/>
          <a:lstStyle>
            <a:lvl1pPr>
              <a:defRPr>
                <a:solidFill>
                  <a:srgbClr val="FFFFFF"/>
                </a:solidFill>
                <a:latin typeface="+mj-lt"/>
                <a:sym typeface="Trebuchet MS" panose="020B0603020202020204" pitchFamily="34" charset="0"/>
              </a:defRPr>
            </a:lvl1pPr>
          </a:lstStyle>
          <a:p>
            <a:r>
              <a:rPr lang="en-US" dirty="0"/>
              <a:t>Click to add title</a:t>
            </a:r>
          </a:p>
        </p:txBody>
      </p:sp>
      <p:sp>
        <p:nvSpPr>
          <p:cNvPr id="1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pic>
        <p:nvPicPr>
          <p:cNvPr id="9" name="Picture 8"/>
          <p:cNvPicPr>
            <a:picLocks noChangeAspect="1"/>
          </p:cNvPicPr>
          <p:nvPr userDrawn="1"/>
        </p:nvPicPr>
        <p:blipFill rotWithShape="1">
          <a:blip r:embed="rId8" cstate="screen">
            <a:extLst>
              <a:ext uri="{28A0092B-C50C-407E-A947-70E740481C1C}">
                <a14:useLocalDpi xmlns:a14="http://schemas.microsoft.com/office/drawing/2010/main"/>
              </a:ext>
            </a:extLst>
          </a:blip>
          <a:srcRect t="9052" b="6867"/>
          <a:stretch/>
        </p:blipFill>
        <p:spPr>
          <a:xfrm rot="120000">
            <a:off x="6567628" y="3407803"/>
            <a:ext cx="2694666" cy="3456551"/>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
        <p:nvSpPr>
          <p:cNvPr id="22" name="TextBox 21"/>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23" name="Rectangle 22">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24"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39849398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3134744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96" name="think-cell Slide" r:id="rId6" imgW="352" imgH="355" progId="TCLayout.ActiveDocument.1">
                  <p:embed/>
                </p:oleObj>
              </mc:Choice>
              <mc:Fallback>
                <p:oleObj name="think-cell Slide" r:id="rId6" imgW="352" imgH="355" progId="TCLayout.ActiveDocument.1">
                  <p:embed/>
                  <p:pic>
                    <p:nvPicPr>
                      <p:cNvPr id="3" name="Object 2"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ts val="6000"/>
              </a:lnSpc>
              <a:spcBef>
                <a:spcPct val="0"/>
              </a:spcBef>
              <a:spcAft>
                <a:spcPct val="0"/>
              </a:spcAft>
            </a:pPr>
            <a:endParaRPr lang="en-US" sz="5400" b="0" i="0" baseline="0" dirty="0">
              <a:solidFill>
                <a:srgbClr val="FFFFFF"/>
              </a:solidFill>
              <a:latin typeface="Open Sans" panose="020B0806030504020204" pitchFamily="34" charset="0"/>
              <a:ea typeface="+mn-ea"/>
              <a:cs typeface="Arial" panose="020B0604020202020204" pitchFamily="34" charset="0"/>
              <a:sym typeface="Open Sans" panose="020B0806030504020204" pitchFamily="34" charset="0"/>
            </a:endParaRPr>
          </a:p>
        </p:txBody>
      </p:sp>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11" name="Title 1"/>
          <p:cNvSpPr>
            <a:spLocks noGrp="1"/>
          </p:cNvSpPr>
          <p:nvPr>
            <p:ph type="title" hasCustomPrompt="1"/>
          </p:nvPr>
        </p:nvSpPr>
        <p:spPr>
          <a:xfrm>
            <a:off x="923543" y="3826333"/>
            <a:ext cx="10349949" cy="1606550"/>
          </a:xfr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
        <p:nvSpPr>
          <p:cNvPr id="15" name="TextBox 14"/>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16" name="Rectangle 15">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17"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5850758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ig statement ico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8998585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20"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ts val="6000"/>
              </a:lnSpc>
              <a:spcBef>
                <a:spcPct val="0"/>
              </a:spcBef>
              <a:spcAft>
                <a:spcPct val="0"/>
              </a:spcAft>
            </a:pPr>
            <a:endParaRPr lang="en-US" sz="5400" b="0" i="0" baseline="0" dirty="0">
              <a:solidFill>
                <a:srgbClr val="FFFFFF"/>
              </a:solidFill>
              <a:latin typeface="Open Sans" panose="020B0806030504020204" pitchFamily="34" charset="0"/>
              <a:ea typeface="+mn-ea"/>
              <a:cs typeface="Arial" panose="020B0604020202020204" pitchFamily="34" charset="0"/>
              <a:sym typeface="Open Sans" panose="020B0806030504020204" pitchFamily="34" charset="0"/>
            </a:endParaRPr>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6" name="Rectangle 5"/>
          <p:cNvSpPr/>
          <p:nvPr userDrawn="1"/>
        </p:nvSpPr>
        <p:spPr bwMode="white">
          <a:xfrm>
            <a:off x="923543" y="625475"/>
            <a:ext cx="932688" cy="932688"/>
          </a:xfrm>
          <a:prstGeom prst="rect">
            <a:avLst/>
          </a:prstGeom>
          <a:noFill/>
          <a:ln>
            <a:solidFill>
              <a:srgbClr val="5FF4F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dirty="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923542" y="3826333"/>
            <a:ext cx="10639658" cy="1606550"/>
          </a:xfrm>
          <a:prstGeom prst="rect">
            <a:avLst/>
          </a:prstGeom>
        </p:spPr>
        <p:txBody>
          <a:bodyPr anchor="b">
            <a:noAutofit/>
          </a:bodyPr>
          <a:lstStyle>
            <a:lvl1pPr marL="0" algn="l" defTabSz="914400" rtl="0" eaLnBrk="1" fontAlgn="auto" latinLnBrk="0" hangingPunct="1">
              <a:lnSpc>
                <a:spcPts val="6000"/>
              </a:lnSpc>
              <a:spcBef>
                <a:spcPts val="0"/>
              </a:spcBef>
              <a:spcAft>
                <a:spcPts val="0"/>
              </a:spcAft>
              <a:defRPr lang="en-US" sz="5400" kern="1200" baseline="0" dirty="0">
                <a:solidFill>
                  <a:srgbClr val="5FF4FF"/>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39361921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406658069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2544" name="think-cell Slide" r:id="rId5" imgW="384" imgH="384" progId="TCLayout.ActiveDocument.1">
                  <p:embed/>
                </p:oleObj>
              </mc:Choice>
              <mc:Fallback>
                <p:oleObj name="think-cell Slide" r:id="rId5" imgW="384" imgH="384" progId="TCLayout.ActiveDocument.1">
                  <p:embed/>
                  <p:pic>
                    <p:nvPicPr>
                      <p:cNvPr id="3" name="Object 2" hidden="1"/>
                      <p:cNvPicPr/>
                      <p:nvPr/>
                    </p:nvPicPr>
                    <p:blipFill>
                      <a:blip r:embed="rId6"/>
                      <a:stretch>
                        <a:fillRect/>
                      </a:stretch>
                    </p:blipFill>
                    <p:spPr>
                      <a:xfrm>
                        <a:off x="1588" y="1588"/>
                        <a:ext cx="1587" cy="1587"/>
                      </a:xfrm>
                      <a:prstGeom prst="rect">
                        <a:avLst/>
                      </a:prstGeom>
                    </p:spPr>
                  </p:pic>
                </p:oleObj>
              </mc:Fallback>
            </mc:AlternateContent>
          </a:graphicData>
        </a:graphic>
      </p:graphicFrame>
      <p:pic>
        <p:nvPicPr>
          <p:cNvPr id="7" name="Picture 6"/>
          <p:cNvPicPr>
            <a:picLocks noChangeAspect="1"/>
          </p:cNvPicPr>
          <p:nvPr userDrawn="1"/>
        </p:nvPicPr>
        <p:blipFill rotWithShape="1">
          <a:blip r:embed="rId7" cstate="screen">
            <a:extLst>
              <a:ext uri="{28A0092B-C50C-407E-A947-70E740481C1C}">
                <a14:useLocalDpi xmlns:a14="http://schemas.microsoft.com/office/drawing/2010/main"/>
              </a:ext>
            </a:extLst>
          </a:blip>
          <a:srcRect r="3634" b="1258"/>
          <a:stretch/>
        </p:blipFill>
        <p:spPr>
          <a:xfrm rot="16200000" flipH="1">
            <a:off x="6797461" y="101443"/>
            <a:ext cx="769257" cy="10019821"/>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0"/>
            <a:ext cx="12192000" cy="5867335"/>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rgbClr val="009CA9"/>
          </a:solidFill>
          <a:ln>
            <a:noFill/>
          </a:ln>
          <a:effectLst/>
        </p:spPr>
        <p:txBody>
          <a:bodyPr vert="horz" wrap="square" lIns="91440" tIns="45720" rIns="91440" bIns="45720" numCol="1" anchor="t" anchorCtr="0" compatLnSpc="1">
            <a:prstTxWarp prst="textNoShape">
              <a:avLst/>
            </a:prstTxWarp>
            <a:noAutofit/>
          </a:bodyPr>
          <a:lstStyle/>
          <a:p>
            <a:endParaRPr lang="en-US" dirty="0">
              <a:latin typeface="+mn-lt"/>
              <a:sym typeface="Trebuchet MS" panose="020B0603020202020204" pitchFamily="34" charset="0"/>
            </a:endParaRPr>
          </a:p>
        </p:txBody>
      </p:sp>
      <p:sp>
        <p:nvSpPr>
          <p:cNvPr id="8" name="TextBox 7"/>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9" name="Rectangle 8">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10" name="FooterSimple" hidden="1"/>
          <p:cNvSpPr/>
          <p:nvPr userDrawn="1">
            <p:custDataLst>
              <p:tags r:id="rId3"/>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37419413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pecial gray">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5081833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68" name="think-cell Slide" r:id="rId6" imgW="352" imgH="355" progId="TCLayout.ActiveDocument.1">
                  <p:embed/>
                </p:oleObj>
              </mc:Choice>
              <mc:Fallback>
                <p:oleObj name="think-cell Slide" r:id="rId6" imgW="352" imgH="355" progId="TCLayout.ActiveDocument.1">
                  <p:embed/>
                  <p:pic>
                    <p:nvPicPr>
                      <p:cNvPr id="6" name="Object 5"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Rectangle 3"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2" name="Title 1"/>
          <p:cNvSpPr>
            <a:spLocks noGrp="1"/>
          </p:cNvSpPr>
          <p:nvPr>
            <p:ph type="title" hasCustomPrompt="1"/>
          </p:nvPr>
        </p:nvSpPr>
        <p:spPr>
          <a:xfrm>
            <a:off x="923543" y="457200"/>
            <a:ext cx="10349949" cy="332399"/>
          </a:xfrm>
        </p:spPr>
        <p:txBody>
          <a:bodyPr/>
          <a:lstStyle>
            <a:lvl1pPr>
              <a:defRPr>
                <a:solidFill>
                  <a:schemeClr val="bg1"/>
                </a:solidFill>
                <a:latin typeface="+mj-lt"/>
                <a:sym typeface="Trebuchet MS" panose="020B0603020202020204" pitchFamily="34" charset="0"/>
              </a:defRPr>
            </a:lvl1pPr>
          </a:lstStyle>
          <a:p>
            <a:r>
              <a:rPr lang="en-US" dirty="0"/>
              <a:t>Click to add title</a:t>
            </a:r>
          </a:p>
        </p:txBody>
      </p:sp>
      <p:sp>
        <p:nvSpPr>
          <p:cNvPr id="13" name="TextBox 12"/>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14" name="Rectangle 13">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15"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25483755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able of contents_1">
    <p:spTree>
      <p:nvGrpSpPr>
        <p:cNvPr id="1" name=""/>
        <p:cNvGrpSpPr/>
        <p:nvPr/>
      </p:nvGrpSpPr>
      <p:grpSpPr>
        <a:xfrm>
          <a:off x="0" y="0"/>
          <a:ext cx="0" cy="0"/>
          <a:chOff x="0" y="0"/>
          <a:chExt cx="0" cy="0"/>
        </a:xfrm>
      </p:grpSpPr>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dirty="0">
              <a:solidFill>
                <a:prstClr val="white"/>
              </a:solidFill>
              <a:latin typeface="+mn-lt"/>
              <a:sym typeface="Trebuchet MS" panose="020B0603020202020204" pitchFamily="34" charset="0"/>
            </a:endParaRPr>
          </a:p>
        </p:txBody>
      </p:sp>
      <p:sp>
        <p:nvSpPr>
          <p:cNvPr id="20" name="TextBox 19"/>
          <p:cNvSpPr txBox="1"/>
          <p:nvPr userDrawn="1"/>
        </p:nvSpPr>
        <p:spPr>
          <a:xfrm>
            <a:off x="923544" y="2137493"/>
            <a:ext cx="2953131" cy="2642647"/>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dirty="0">
                <a:solidFill>
                  <a:schemeClr val="accent1"/>
                </a:solidFill>
                <a:latin typeface="+mn-lt"/>
                <a:sym typeface="Trebuchet MS" panose="020B0603020202020204" pitchFamily="34" charset="0"/>
              </a:rPr>
              <a:t>Table of contents</a:t>
            </a:r>
          </a:p>
        </p:txBody>
      </p:sp>
      <p:sp>
        <p:nvSpPr>
          <p:cNvPr id="24"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pic>
        <p:nvPicPr>
          <p:cNvPr id="10" name="Picture 9"/>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
        <p:nvSpPr>
          <p:cNvPr id="21" name="TextBox 20"/>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22" name="Rectangle 21">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3" name="FooterSimple" hidden="1"/>
          <p:cNvSpPr/>
          <p:nvPr userDrawn="1">
            <p:custDataLst>
              <p:tags r:id="rId1"/>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30239090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Blank green">
    <p:spTree>
      <p:nvGrpSpPr>
        <p:cNvPr id="1" name=""/>
        <p:cNvGrpSpPr/>
        <p:nvPr/>
      </p:nvGrpSpPr>
      <p:grpSpPr>
        <a:xfrm>
          <a:off x="0" y="0"/>
          <a:ext cx="0" cy="0"/>
          <a:chOff x="0" y="0"/>
          <a:chExt cx="0" cy="0"/>
        </a:xfrm>
      </p:grpSpPr>
      <p:sp>
        <p:nvSpPr>
          <p:cNvPr id="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7" name="TextBox 6"/>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10" name="Rectangle 9">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12" name="FooterSimple" hidden="1"/>
          <p:cNvSpPr/>
          <p:nvPr userDrawn="1">
            <p:custDataLst>
              <p:tags r:id="rId1"/>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16408276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Tree>
    <p:extLst>
      <p:ext uri="{BB962C8B-B14F-4D97-AF65-F5344CB8AC3E}">
        <p14:creationId xmlns:p14="http://schemas.microsoft.com/office/powerpoint/2010/main" val="1571185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Disclaim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3221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327506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4592"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3" name="Rectangle 12">
            <a:extLst>
              <a:ext uri="{FF2B5EF4-FFF2-40B4-BE49-F238E27FC236}">
                <a16:creationId xmlns:a16="http://schemas.microsoft.com/office/drawing/2014/main" id="{68393F5A-8004-494E-BE67-C6F6EAE85DEF}"/>
              </a:ext>
            </a:extLst>
          </p:cNvPr>
          <p:cNvSpPr/>
          <p:nvPr userDrawn="1"/>
        </p:nvSpPr>
        <p:spPr>
          <a:xfrm>
            <a:off x="5069094" y="6435165"/>
            <a:ext cx="2053812" cy="422835"/>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0" dirty="0">
                <a:solidFill>
                  <a:srgbClr val="7F7F7F"/>
                </a:solidFill>
              </a:rPr>
              <a:t>PROPRIETARY &amp; CONFIDENTIAL</a:t>
            </a:r>
          </a:p>
        </p:txBody>
      </p:sp>
      <p:pic>
        <p:nvPicPr>
          <p:cNvPr id="14" name="Picture 13">
            <a:extLst>
              <a:ext uri="{FF2B5EF4-FFF2-40B4-BE49-F238E27FC236}">
                <a16:creationId xmlns:a16="http://schemas.microsoft.com/office/drawing/2014/main" id="{112F5871-000C-4D54-B041-881F47B9747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608028" y="6382218"/>
            <a:ext cx="1096292" cy="229977"/>
          </a:xfrm>
          <a:prstGeom prst="rect">
            <a:avLst/>
          </a:prstGeom>
        </p:spPr>
      </p:pic>
      <p:sp>
        <p:nvSpPr>
          <p:cNvPr id="16" name="Freeform: Shape 19">
            <a:extLst>
              <a:ext uri="{FF2B5EF4-FFF2-40B4-BE49-F238E27FC236}">
                <a16:creationId xmlns:a16="http://schemas.microsoft.com/office/drawing/2014/main" id="{A909C553-21A3-4424-AF93-E0677AC1C72F}"/>
              </a:ext>
            </a:extLst>
          </p:cNvPr>
          <p:cNvSpPr>
            <a:spLocks noChangeAspect="1"/>
          </p:cNvSpPr>
          <p:nvPr userDrawn="1"/>
        </p:nvSpPr>
        <p:spPr>
          <a:xfrm>
            <a:off x="0" y="5087242"/>
            <a:ext cx="2977424" cy="1766079"/>
          </a:xfrm>
          <a:custGeom>
            <a:avLst/>
            <a:gdLst>
              <a:gd name="connsiteX0" fmla="*/ 1303424 w 2977424"/>
              <a:gd name="connsiteY0" fmla="*/ 0 h 1766079"/>
              <a:gd name="connsiteX1" fmla="*/ 2977424 w 2977424"/>
              <a:gd name="connsiteY1" fmla="*/ 1674000 h 1766079"/>
              <a:gd name="connsiteX2" fmla="*/ 2972775 w 2977424"/>
              <a:gd name="connsiteY2" fmla="*/ 1766079 h 1766079"/>
              <a:gd name="connsiteX3" fmla="*/ 2810775 w 2977424"/>
              <a:gd name="connsiteY3" fmla="*/ 1766079 h 1766079"/>
              <a:gd name="connsiteX4" fmla="*/ 2815424 w 2977424"/>
              <a:gd name="connsiteY4" fmla="*/ 1674000 h 1766079"/>
              <a:gd name="connsiteX5" fmla="*/ 1303424 w 2977424"/>
              <a:gd name="connsiteY5" fmla="*/ 162000 h 1766079"/>
              <a:gd name="connsiteX6" fmla="*/ 49650 w 2977424"/>
              <a:gd name="connsiteY6" fmla="*/ 828626 h 1766079"/>
              <a:gd name="connsiteX7" fmla="*/ 0 w 2977424"/>
              <a:gd name="connsiteY7" fmla="*/ 910352 h 1766079"/>
              <a:gd name="connsiteX8" fmla="*/ 0 w 2977424"/>
              <a:gd name="connsiteY8" fmla="*/ 624806 h 1766079"/>
              <a:gd name="connsiteX9" fmla="*/ 11684 w 2977424"/>
              <a:gd name="connsiteY9" fmla="*/ 609181 h 1766079"/>
              <a:gd name="connsiteX10" fmla="*/ 1303424 w 2977424"/>
              <a:gd name="connsiteY10" fmla="*/ 0 h 176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7424" h="1766079">
                <a:moveTo>
                  <a:pt x="1303424" y="0"/>
                </a:moveTo>
                <a:cubicBezTo>
                  <a:pt x="2227949" y="0"/>
                  <a:pt x="2977424" y="749475"/>
                  <a:pt x="2977424" y="1674000"/>
                </a:cubicBezTo>
                <a:lnTo>
                  <a:pt x="2972775" y="1766079"/>
                </a:lnTo>
                <a:lnTo>
                  <a:pt x="2810775" y="1766079"/>
                </a:lnTo>
                <a:lnTo>
                  <a:pt x="2815424" y="1674000"/>
                </a:lnTo>
                <a:cubicBezTo>
                  <a:pt x="2815424" y="838945"/>
                  <a:pt x="2138479" y="162000"/>
                  <a:pt x="1303424" y="162000"/>
                </a:cubicBezTo>
                <a:cubicBezTo>
                  <a:pt x="781515" y="162000"/>
                  <a:pt x="321367" y="426432"/>
                  <a:pt x="49650" y="828626"/>
                </a:cubicBezTo>
                <a:lnTo>
                  <a:pt x="0" y="910352"/>
                </a:lnTo>
                <a:lnTo>
                  <a:pt x="0" y="624806"/>
                </a:lnTo>
                <a:lnTo>
                  <a:pt x="11684" y="609181"/>
                </a:lnTo>
                <a:cubicBezTo>
                  <a:pt x="318720" y="237139"/>
                  <a:pt x="783379" y="0"/>
                  <a:pt x="1303424" y="0"/>
                </a:cubicBezTo>
                <a:close/>
              </a:path>
            </a:pathLst>
          </a:cu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20">
            <a:extLst>
              <a:ext uri="{FF2B5EF4-FFF2-40B4-BE49-F238E27FC236}">
                <a16:creationId xmlns:a16="http://schemas.microsoft.com/office/drawing/2014/main" id="{A93A3434-5BD5-4148-82DB-71D16B8C1CFC}"/>
              </a:ext>
            </a:extLst>
          </p:cNvPr>
          <p:cNvSpPr>
            <a:spLocks noChangeArrowheads="1"/>
          </p:cNvSpPr>
          <p:nvPr userDrawn="1"/>
        </p:nvSpPr>
        <p:spPr bwMode="auto">
          <a:xfrm rot="10293731">
            <a:off x="2184494" y="5143936"/>
            <a:ext cx="2435458" cy="1546789"/>
          </a:xfrm>
          <a:custGeom>
            <a:avLst/>
            <a:gdLst>
              <a:gd name="connsiteX0" fmla="*/ 51534 w 2435458"/>
              <a:gd name="connsiteY0" fmla="*/ 1546789 h 1546789"/>
              <a:gd name="connsiteX1" fmla="*/ 7251 w 2435458"/>
              <a:gd name="connsiteY1" fmla="*/ 1503031 h 1546789"/>
              <a:gd name="connsiteX2" fmla="*/ 0 w 2435458"/>
              <a:gd name="connsiteY2" fmla="*/ 1495264 h 1546789"/>
              <a:gd name="connsiteX3" fmla="*/ 7251 w 2435458"/>
              <a:gd name="connsiteY3" fmla="*/ 1488014 h 1546789"/>
              <a:gd name="connsiteX4" fmla="*/ 51534 w 2435458"/>
              <a:gd name="connsiteY4" fmla="*/ 1444257 h 1546789"/>
              <a:gd name="connsiteX5" fmla="*/ 66036 w 2435458"/>
              <a:gd name="connsiteY5" fmla="*/ 1444256 h 1546789"/>
              <a:gd name="connsiteX6" fmla="*/ 66036 w 2435458"/>
              <a:gd name="connsiteY6" fmla="*/ 1458756 h 1546789"/>
              <a:gd name="connsiteX7" fmla="*/ 36514 w 2435458"/>
              <a:gd name="connsiteY7" fmla="*/ 1480764 h 1546789"/>
              <a:gd name="connsiteX8" fmla="*/ 1915302 w 2435458"/>
              <a:gd name="connsiteY8" fmla="*/ 695716 h 1546789"/>
              <a:gd name="connsiteX9" fmla="*/ 2385841 w 2435458"/>
              <a:gd name="connsiteY9" fmla="*/ 61532 h 1546789"/>
              <a:gd name="connsiteX10" fmla="*/ 2414751 w 2435458"/>
              <a:gd name="connsiteY10" fmla="*/ 0 h 1546789"/>
              <a:gd name="connsiteX11" fmla="*/ 2435458 w 2435458"/>
              <a:gd name="connsiteY11" fmla="*/ 3072 h 1546789"/>
              <a:gd name="connsiteX12" fmla="*/ 2404088 w 2435458"/>
              <a:gd name="connsiteY12" fmla="*/ 70232 h 1546789"/>
              <a:gd name="connsiteX13" fmla="*/ 1930063 w 2435458"/>
              <a:gd name="connsiteY13" fmla="*/ 710475 h 1546789"/>
              <a:gd name="connsiteX14" fmla="*/ 36514 w 2435458"/>
              <a:gd name="connsiteY14" fmla="*/ 1503032 h 1546789"/>
              <a:gd name="connsiteX15" fmla="*/ 66036 w 2435458"/>
              <a:gd name="connsiteY15" fmla="*/ 1532031 h 1546789"/>
              <a:gd name="connsiteX16" fmla="*/ 66036 w 2435458"/>
              <a:gd name="connsiteY16" fmla="*/ 1546789 h 1546789"/>
              <a:gd name="connsiteX17" fmla="*/ 58785 w 2435458"/>
              <a:gd name="connsiteY17" fmla="*/ 1546789 h 1546789"/>
              <a:gd name="connsiteX18" fmla="*/ 51534 w 2435458"/>
              <a:gd name="connsiteY18" fmla="*/ 1546789 h 154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5458" h="1546789">
                <a:moveTo>
                  <a:pt x="51534" y="1546789"/>
                </a:moveTo>
                <a:cubicBezTo>
                  <a:pt x="51534" y="1546789"/>
                  <a:pt x="51534" y="1546789"/>
                  <a:pt x="7251" y="1503031"/>
                </a:cubicBezTo>
                <a:cubicBezTo>
                  <a:pt x="0" y="1503031"/>
                  <a:pt x="0" y="1495264"/>
                  <a:pt x="0" y="1495264"/>
                </a:cubicBezTo>
                <a:cubicBezTo>
                  <a:pt x="0" y="1495264"/>
                  <a:pt x="0" y="1488014"/>
                  <a:pt x="7251" y="1488014"/>
                </a:cubicBezTo>
                <a:cubicBezTo>
                  <a:pt x="7251" y="1488014"/>
                  <a:pt x="7251" y="1488014"/>
                  <a:pt x="51534" y="1444257"/>
                </a:cubicBezTo>
                <a:cubicBezTo>
                  <a:pt x="51534" y="1436748"/>
                  <a:pt x="58785" y="1436748"/>
                  <a:pt x="66036" y="1444256"/>
                </a:cubicBezTo>
                <a:cubicBezTo>
                  <a:pt x="66036" y="1444256"/>
                  <a:pt x="66036" y="1451506"/>
                  <a:pt x="66036" y="1458756"/>
                </a:cubicBezTo>
                <a:cubicBezTo>
                  <a:pt x="66036" y="1458756"/>
                  <a:pt x="66036" y="1458756"/>
                  <a:pt x="36514" y="1480764"/>
                </a:cubicBezTo>
                <a:cubicBezTo>
                  <a:pt x="748408" y="1480764"/>
                  <a:pt x="1416277" y="1201907"/>
                  <a:pt x="1915302" y="695716"/>
                </a:cubicBezTo>
                <a:cubicBezTo>
                  <a:pt x="2105156" y="505894"/>
                  <a:pt x="2263035" y="292297"/>
                  <a:pt x="2385841" y="61532"/>
                </a:cubicBezTo>
                <a:lnTo>
                  <a:pt x="2414751" y="0"/>
                </a:lnTo>
                <a:lnTo>
                  <a:pt x="2435458" y="3072"/>
                </a:lnTo>
                <a:lnTo>
                  <a:pt x="2404088" y="70232"/>
                </a:lnTo>
                <a:cubicBezTo>
                  <a:pt x="2281158" y="302480"/>
                  <a:pt x="2122636" y="517837"/>
                  <a:pt x="1930063" y="710475"/>
                </a:cubicBezTo>
                <a:cubicBezTo>
                  <a:pt x="1431038" y="1216665"/>
                  <a:pt x="755918" y="1503032"/>
                  <a:pt x="36514" y="1503032"/>
                </a:cubicBezTo>
                <a:cubicBezTo>
                  <a:pt x="36514" y="1503032"/>
                  <a:pt x="36514" y="1503032"/>
                  <a:pt x="66036" y="1532031"/>
                </a:cubicBezTo>
                <a:cubicBezTo>
                  <a:pt x="66036" y="1539539"/>
                  <a:pt x="66036" y="1539539"/>
                  <a:pt x="66036" y="1546789"/>
                </a:cubicBezTo>
                <a:lnTo>
                  <a:pt x="58785" y="1546789"/>
                </a:lnTo>
                <a:cubicBezTo>
                  <a:pt x="51534" y="1546789"/>
                  <a:pt x="51534" y="1546789"/>
                  <a:pt x="51534" y="1546789"/>
                </a:cubicBezTo>
                <a:close/>
              </a:path>
            </a:pathLst>
          </a:custGeom>
          <a:solidFill>
            <a:schemeClr val="accent1"/>
          </a:solidFill>
          <a:ln>
            <a:noFill/>
          </a:ln>
          <a:effectLst/>
        </p:spPr>
        <p:txBody>
          <a:bodyPr wrap="square" anchor="ctr">
            <a:noAutofit/>
          </a:bodyPr>
          <a:lstStyle/>
          <a:p>
            <a:endParaRPr lang="en-US"/>
          </a:p>
        </p:txBody>
      </p:sp>
    </p:spTree>
    <p:extLst>
      <p:ext uri="{BB962C8B-B14F-4D97-AF65-F5344CB8AC3E}">
        <p14:creationId xmlns:p14="http://schemas.microsoft.com/office/powerpoint/2010/main" val="2351621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34108463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12" name="think-cell Slide" r:id="rId5" imgW="352" imgH="355" progId="TCLayout.ActiveDocument.1">
                  <p:embed/>
                </p:oleObj>
              </mc:Choice>
              <mc:Fallback>
                <p:oleObj name="think-cell Slide" r:id="rId5" imgW="352" imgH="355" progId="TCLayout.ActiveDocument.1">
                  <p:embed/>
                  <p:pic>
                    <p:nvPicPr>
                      <p:cNvPr id="5" name="Object 4"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a:xfrm>
            <a:off x="923543" y="457200"/>
            <a:ext cx="10349949" cy="332399"/>
          </a:xfrm>
        </p:spPr>
        <p:txBody>
          <a:bodyPr/>
          <a:lstStyle/>
          <a:p>
            <a:r>
              <a:rPr lang="en-US" dirty="0"/>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923543" y="1808163"/>
            <a:ext cx="10349949" cy="3851675"/>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Tree>
    <p:extLst>
      <p:ext uri="{BB962C8B-B14F-4D97-AF65-F5344CB8AC3E}">
        <p14:creationId xmlns:p14="http://schemas.microsoft.com/office/powerpoint/2010/main" val="4043400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Layout guide">
    <p:spTree>
      <p:nvGrpSpPr>
        <p:cNvPr id="1" name=""/>
        <p:cNvGrpSpPr/>
        <p:nvPr/>
      </p:nvGrpSpPr>
      <p:grpSpPr>
        <a:xfrm>
          <a:off x="0" y="0"/>
          <a:ext cx="0" cy="0"/>
          <a:chOff x="0" y="0"/>
          <a:chExt cx="0" cy="0"/>
        </a:xfrm>
      </p:grpSpPr>
      <p:sp>
        <p:nvSpPr>
          <p:cNvPr id="56"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51" name="Title 1"/>
          <p:cNvSpPr>
            <a:spLocks noGrp="1"/>
          </p:cNvSpPr>
          <p:nvPr>
            <p:ph type="title"/>
          </p:nvPr>
        </p:nvSpPr>
        <p:spPr>
          <a:xfrm>
            <a:off x="923543" y="457200"/>
            <a:ext cx="10349949" cy="576000"/>
          </a:xfrm>
        </p:spPr>
        <p:txBody>
          <a:bodyPr/>
          <a:lstStyle/>
          <a:p>
            <a:endParaRPr lang="en-US"/>
          </a:p>
        </p:txBody>
      </p:sp>
      <p:sp>
        <p:nvSpPr>
          <p:cNvPr id="52" name="Footer Placeholder 2"/>
          <p:cNvSpPr>
            <a:spLocks noGrp="1"/>
          </p:cNvSpPr>
          <p:nvPr>
            <p:ph type="ftr" sz="quarter" idx="15"/>
          </p:nvPr>
        </p:nvSpPr>
        <p:spPr>
          <a:xfrm>
            <a:off x="457200" y="6402086"/>
            <a:ext cx="9936480" cy="190240"/>
          </a:xfrm>
          <a:prstGeom prst="rect">
            <a:avLst/>
          </a:prstGeom>
        </p:spPr>
        <p:txBody>
          <a:bodyPr lIns="0" tIns="36576" rIns="0" bIns="0" anchor="b" anchorCtr="0"/>
          <a:lstStyle>
            <a:lvl1pPr>
              <a:defRPr sz="1000"/>
            </a:lvl1pPr>
          </a:lstStyle>
          <a:p>
            <a:endParaRPr lang="en-US" dirty="0"/>
          </a:p>
        </p:txBody>
      </p:sp>
    </p:spTree>
    <p:extLst>
      <p:ext uri="{BB962C8B-B14F-4D97-AF65-F5344CB8AC3E}">
        <p14:creationId xmlns:p14="http://schemas.microsoft.com/office/powerpoint/2010/main" val="3818754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Agenda Section Header Overview">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5616"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Trebuchet MS" panose="020B0603020202020204" pitchFamily="34" charset="0"/>
                <a:sym typeface="Trebuchet MS" panose="020B0603020202020204" pitchFamily="34" charset="0"/>
              </a:rPr>
              <a:t>Copyright © 2019 by Boston Consulting Group. All rights reserved.</a:t>
            </a:r>
          </a:p>
        </p:txBody>
      </p:sp>
      <p:sp>
        <p:nvSpPr>
          <p:cNvPr id="8" name="Rectangle 7"/>
          <p:cNvSpPr/>
          <p:nvPr userDrawn="1"/>
        </p:nvSpPr>
        <p:spPr bwMode="invGray">
          <a:xfrm>
            <a:off x="1681688" y="4691187"/>
            <a:ext cx="929337" cy="995874"/>
          </a:xfrm>
          <a:prstGeom prst="rect">
            <a:avLst/>
          </a:prstGeom>
          <a:noFill/>
          <a:ln w="9525">
            <a:solidFill>
              <a:srgbClr val="5FF4FF"/>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2000" dirty="0">
              <a:solidFill>
                <a:prstClr val="white"/>
              </a:solidFill>
              <a:latin typeface="Trebuchet MS" panose="020B0603020202020204" pitchFamily="34" charset="0"/>
            </a:endParaRPr>
          </a:p>
        </p:txBody>
      </p:sp>
      <p:sp>
        <p:nvSpPr>
          <p:cNvPr id="10" name="Rectangle 9"/>
          <p:cNvSpPr/>
          <p:nvPr userDrawn="1">
            <p:custDataLst>
              <p:tags r:id="rId3"/>
            </p:custDataLst>
          </p:nvPr>
        </p:nvSpPr>
        <p:spPr>
          <a:xfrm>
            <a:off x="2803025" y="4691187"/>
            <a:ext cx="1570152" cy="1468176"/>
          </a:xfrm>
          <a:prstGeom prst="rect">
            <a:avLst/>
          </a:prstGeom>
          <a:noFill/>
          <a:ln w="9525" cmpd="sng">
            <a:solidFill>
              <a:srgbClr val="5FF4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80000" rIns="182880" bIns="182880" numCol="1" spcCol="0" rtlCol="0" fromWordArt="0" anchor="t" anchorCtr="0" forceAA="0" compatLnSpc="1">
            <a:prstTxWarp prst="textNoShape">
              <a:avLst/>
            </a:prstTxWarp>
            <a:noAutofit/>
          </a:bodyPr>
          <a:lstStyle/>
          <a:p>
            <a:pPr>
              <a:lnSpc>
                <a:spcPct val="95000"/>
              </a:lnSpc>
            </a:pPr>
            <a:endParaRPr lang="en-US" sz="1200" dirty="0">
              <a:solidFill>
                <a:srgbClr val="FFFFFF"/>
              </a:solidFill>
              <a:latin typeface="Trebuchet MS" panose="020B0603020202020204" pitchFamily="34" charset="0"/>
            </a:endParaRPr>
          </a:p>
        </p:txBody>
      </p:sp>
      <p:sp>
        <p:nvSpPr>
          <p:cNvPr id="11" name="TextBox 10"/>
          <p:cNvSpPr txBox="1"/>
          <p:nvPr userDrawn="1"/>
        </p:nvSpPr>
        <p:spPr>
          <a:xfrm>
            <a:off x="923543" y="907198"/>
            <a:ext cx="3448800" cy="3488400"/>
          </a:xfrm>
          <a:prstGeom prst="rect">
            <a:avLst/>
          </a:prstGeom>
          <a:noFill/>
          <a:ln>
            <a:solidFill>
              <a:srgbClr val="5FF4FF"/>
            </a:solidFill>
          </a:ln>
        </p:spPr>
        <p:txBody>
          <a:bodyPr wrap="square" lIns="612000" tIns="468000" rIns="0" bIns="0" rtlCol="0" anchor="t">
            <a:spAutoFit/>
          </a:bodyPr>
          <a:lstStyle/>
          <a:p>
            <a:pPr>
              <a:lnSpc>
                <a:spcPct val="90000"/>
              </a:lnSpc>
              <a:spcAft>
                <a:spcPts val="600"/>
              </a:spcAft>
            </a:pPr>
            <a:endParaRPr lang="en-US" sz="5400" dirty="0">
              <a:solidFill>
                <a:schemeClr val="accent4"/>
              </a:solidFill>
            </a:endParaRPr>
          </a:p>
        </p:txBody>
      </p:sp>
      <p:sp>
        <p:nvSpPr>
          <p:cNvPr id="9" name="TextBox 1"/>
          <p:cNvSpPr txBox="1"/>
          <p:nvPr userDrawn="1"/>
        </p:nvSpPr>
        <p:spPr>
          <a:xfrm>
            <a:off x="1260825" y="1115416"/>
            <a:ext cx="2773516" cy="881780"/>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solidFill>
                  <a:srgbClr val="5FF4FF"/>
                </a:solidFill>
              </a:rPr>
              <a:t>Agenda</a:t>
            </a:r>
          </a:p>
        </p:txBody>
      </p:sp>
    </p:spTree>
    <p:extLst>
      <p:ext uri="{BB962C8B-B14F-4D97-AF65-F5344CB8AC3E}">
        <p14:creationId xmlns:p14="http://schemas.microsoft.com/office/powerpoint/2010/main" val="1865576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Agenda Section Head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15359247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6640"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Trebuchet MS" panose="020B0603020202020204" pitchFamily="34" charset="0"/>
                <a:sym typeface="Trebuchet MS" panose="020B0603020202020204" pitchFamily="34" charset="0"/>
              </a:rPr>
              <a:t>Copyright © 2019 by Boston Consulting Group. All rights reserved.</a:t>
            </a:r>
          </a:p>
        </p:txBody>
      </p:sp>
      <p:sp>
        <p:nvSpPr>
          <p:cNvPr id="8" name="Rectangle 7"/>
          <p:cNvSpPr/>
          <p:nvPr userDrawn="1"/>
        </p:nvSpPr>
        <p:spPr bwMode="white">
          <a:xfrm>
            <a:off x="1284743" y="1428131"/>
            <a:ext cx="947672" cy="947672"/>
          </a:xfrm>
          <a:prstGeom prst="rect">
            <a:avLst/>
          </a:prstGeom>
          <a:noFill/>
          <a:ln w="9525">
            <a:solidFill>
              <a:srgbClr val="5FF4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dirty="0">
              <a:solidFill>
                <a:schemeClr val="bg1"/>
              </a:solidFill>
              <a:latin typeface="Trebuchet MS" panose="020B0603020202020204" pitchFamily="34" charset="0"/>
              <a:sym typeface="Trebuchet MS" panose="020B0603020202020204" pitchFamily="34" charset="0"/>
            </a:endParaRPr>
          </a:p>
        </p:txBody>
      </p:sp>
      <p:sp>
        <p:nvSpPr>
          <p:cNvPr id="10" name="Rectangle 9"/>
          <p:cNvSpPr/>
          <p:nvPr userDrawn="1"/>
        </p:nvSpPr>
        <p:spPr>
          <a:xfrm>
            <a:off x="1285200" y="2667600"/>
            <a:ext cx="9619200" cy="3200400"/>
          </a:xfrm>
          <a:prstGeom prst="rect">
            <a:avLst/>
          </a:prstGeom>
          <a:noFill/>
          <a:ln w="9525">
            <a:solidFill>
              <a:srgbClr val="5FF4FF"/>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2000" dirty="0">
              <a:solidFill>
                <a:prstClr val="white"/>
              </a:solidFill>
              <a:latin typeface="Trebuchet MS" panose="020B0603020202020204" pitchFamily="34" charset="0"/>
            </a:endParaRPr>
          </a:p>
        </p:txBody>
      </p:sp>
    </p:spTree>
    <p:extLst>
      <p:ext uri="{BB962C8B-B14F-4D97-AF65-F5344CB8AC3E}">
        <p14:creationId xmlns:p14="http://schemas.microsoft.com/office/powerpoint/2010/main" val="32061407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Agenda Full Width Overview">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7664"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Trebuchet MS" panose="020B0603020202020204" pitchFamily="34" charset="0"/>
                <a:sym typeface="Trebuchet MS" panose="020B0603020202020204" pitchFamily="34" charset="0"/>
              </a:rPr>
              <a:t>Copyright © 2019 by Boston Consulting Group. All rights reserved.</a:t>
            </a:r>
          </a:p>
        </p:txBody>
      </p:sp>
      <p:sp>
        <p:nvSpPr>
          <p:cNvPr id="7" name="Title 1"/>
          <p:cNvSpPr txBox="1">
            <a:spLocks/>
          </p:cNvSpPr>
          <p:nvPr userDrawn="1"/>
        </p:nvSpPr>
        <p:spPr>
          <a:xfrm>
            <a:off x="630000" y="622800"/>
            <a:ext cx="7189998" cy="4708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dirty="0">
                <a:solidFill>
                  <a:srgbClr val="5FF4FF"/>
                </a:solidFill>
              </a:rPr>
              <a:t>Agenda</a:t>
            </a:r>
          </a:p>
        </p:txBody>
      </p:sp>
      <p:cxnSp>
        <p:nvCxnSpPr>
          <p:cNvPr id="9" name="Straight Connector 8"/>
          <p:cNvCxnSpPr/>
          <p:nvPr userDrawn="1"/>
        </p:nvCxnSpPr>
        <p:spPr bwMode="white">
          <a:xfrm>
            <a:off x="618898" y="1206000"/>
            <a:ext cx="11576304" cy="0"/>
          </a:xfrm>
          <a:prstGeom prst="line">
            <a:avLst/>
          </a:prstGeom>
          <a:ln w="9525" cmpd="sng">
            <a:solidFill>
              <a:srgbClr val="5FF4FF"/>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43396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Agenda Two-Thirds">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8688"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88" y="1588"/>
                        <a:ext cx="1587" cy="158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bwMode="ltGray">
          <a:xfrm flipH="1">
            <a:off x="3671068" y="0"/>
            <a:ext cx="416951" cy="6858000"/>
          </a:xfrm>
          <a:prstGeom prst="rect">
            <a:avLst/>
          </a:prstGeom>
        </p:spPr>
      </p:pic>
      <p:sp>
        <p:nvSpPr>
          <p:cNvPr id="26" name="Rectangle 25"/>
          <p:cNvSpPr/>
          <p:nvPr userDrawn="1"/>
        </p:nvSpPr>
        <p:spPr bwMode="ltGray">
          <a:xfrm>
            <a:off x="4080763" y="-1309"/>
            <a:ext cx="8111237" cy="685930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dirty="0">
              <a:solidFill>
                <a:schemeClr val="bg1"/>
              </a:solidFill>
              <a:latin typeface="+mn-lt"/>
              <a:sym typeface="Trebuchet MS" panose="020B0603020202020204" pitchFamily="34" charset="0"/>
            </a:endParaRPr>
          </a:p>
        </p:txBody>
      </p:sp>
      <p:sp>
        <p:nvSpPr>
          <p:cNvPr id="29"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10" name="TextBox 9"/>
          <p:cNvSpPr txBox="1"/>
          <p:nvPr userDrawn="1"/>
        </p:nvSpPr>
        <p:spPr>
          <a:xfrm>
            <a:off x="630000" y="3262145"/>
            <a:ext cx="1161047" cy="332399"/>
          </a:xfrm>
          <a:prstGeom prst="rect">
            <a:avLst/>
          </a:prstGeom>
          <a:noFill/>
        </p:spPr>
        <p:txBody>
          <a:bodyPr wrap="square" lIns="0" tIns="0" rIns="0" bIns="0" rtlCol="0" anchor="t">
            <a:spAutoFit/>
          </a:bodyPr>
          <a:lstStyle/>
          <a:p>
            <a:pPr>
              <a:lnSpc>
                <a:spcPct val="90000"/>
              </a:lnSpc>
              <a:spcAft>
                <a:spcPts val="600"/>
              </a:spcAft>
            </a:pPr>
            <a:r>
              <a:rPr lang="en-US" sz="2400" dirty="0">
                <a:solidFill>
                  <a:schemeClr val="bg1"/>
                </a:solidFill>
              </a:rPr>
              <a:t>Agenda</a:t>
            </a:r>
          </a:p>
        </p:txBody>
      </p:sp>
      <p:sp>
        <p:nvSpPr>
          <p:cNvPr id="9" name="TextBox 8"/>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12" name="Rectangle 11">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chemeClr val="bg1"/>
                </a:solidFill>
              </a:rPr>
              <a:t>PROPRIETARY &amp; CONFIDENTIAL</a:t>
            </a:r>
          </a:p>
        </p:txBody>
      </p:sp>
      <p:sp>
        <p:nvSpPr>
          <p:cNvPr id="13" name="FooterSimple" hidden="1"/>
          <p:cNvSpPr/>
          <p:nvPr userDrawn="1">
            <p:custDataLst>
              <p:tags r:id="rId3"/>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17847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Agenda Table of Contents">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9712"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13" name="Freeform 12"/>
          <p:cNvSpPr/>
          <p:nvPr/>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dirty="0">
              <a:solidFill>
                <a:prstClr val="white"/>
              </a:solidFill>
              <a:latin typeface="Trebuchet MS" panose="020B0603020202020204" pitchFamily="34" charset="0"/>
              <a:sym typeface="Trebuchet MS" panose="020B0603020202020204" pitchFamily="34" charset="0"/>
            </a:endParaRPr>
          </a:p>
        </p:txBody>
      </p:sp>
      <p:sp>
        <p:nvSpPr>
          <p:cNvPr id="17" name="Freeform 12"/>
          <p:cNvSpPr/>
          <p:nvPr userDrawn="1"/>
        </p:nvSpPr>
        <p:spPr bwMode="ltGray">
          <a:xfrm>
            <a:off x="0" y="0"/>
            <a:ext cx="4088312" cy="68580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1000"/>
              </a:spcAft>
            </a:pPr>
            <a:endParaRPr lang="en-US" sz="1200" dirty="0">
              <a:solidFill>
                <a:prstClr val="white"/>
              </a:solidFill>
              <a:latin typeface="Trebuchet MS" panose="020B0603020202020204" pitchFamily="34" charset="0"/>
              <a:sym typeface="Trebuchet MS" panose="020B0603020202020204" pitchFamily="34" charset="0"/>
            </a:endParaRPr>
          </a:p>
        </p:txBody>
      </p:sp>
      <p:sp>
        <p:nvSpPr>
          <p:cNvPr id="20" name="TextBox 19"/>
          <p:cNvSpPr txBox="1"/>
          <p:nvPr userDrawn="1"/>
        </p:nvSpPr>
        <p:spPr>
          <a:xfrm>
            <a:off x="630000" y="2577934"/>
            <a:ext cx="2819400" cy="1761764"/>
          </a:xfrm>
          <a:prstGeom prst="rect">
            <a:avLst/>
          </a:prstGeom>
          <a:noFill/>
        </p:spPr>
        <p:txBody>
          <a:bodyPr wrap="square" lIns="0" tIns="0" rIns="0" bIns="0" rtlCol="0" anchor="ctr">
            <a:spAutoFit/>
          </a:bodyPr>
          <a:lstStyle/>
          <a:p>
            <a:pPr marL="0" indent="0">
              <a:lnSpc>
                <a:spcPct val="106000"/>
              </a:lnSpc>
              <a:spcAft>
                <a:spcPts val="700"/>
              </a:spcAft>
              <a:buFontTx/>
              <a:buNone/>
            </a:pPr>
            <a:r>
              <a:rPr lang="en-US" sz="5400" dirty="0">
                <a:solidFill>
                  <a:schemeClr val="accent1"/>
                </a:solidFill>
                <a:latin typeface="Trebuchet MS" panose="020B0603020202020204" pitchFamily="34" charset="0"/>
                <a:sym typeface="Trebuchet MS" panose="020B0603020202020204" pitchFamily="34" charset="0"/>
              </a:rPr>
              <a:t>Table of contents</a:t>
            </a:r>
          </a:p>
        </p:txBody>
      </p:sp>
      <p:sp>
        <p:nvSpPr>
          <p:cNvPr id="24"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Trebuchet MS" panose="020B0603020202020204" pitchFamily="34" charset="0"/>
                <a:sym typeface="Trebuchet MS" panose="020B0603020202020204" pitchFamily="34" charset="0"/>
              </a:rPr>
              <a:t>Copyright © 2019 by Boston Consulting Group. All rights reserved.</a:t>
            </a:r>
          </a:p>
        </p:txBody>
      </p:sp>
      <p:pic>
        <p:nvPicPr>
          <p:cNvPr id="9" name="Picture 8"/>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auto">
          <a:xfrm>
            <a:off x="3108638" y="3586748"/>
            <a:ext cx="1365250" cy="3382962"/>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
        <p:nvSpPr>
          <p:cNvPr id="10" name="TextBox 9"/>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11" name="Rectangle 10">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12" name="FooterSimple" hidden="1"/>
          <p:cNvSpPr/>
          <p:nvPr userDrawn="1">
            <p:custDataLst>
              <p:tags r:id="rId3"/>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29336578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ck Title Option 2">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8847105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36" name="think-cell Slide" r:id="rId5" imgW="352" imgH="355" progId="TCLayout.ActiveDocument.1">
                  <p:embed/>
                </p:oleObj>
              </mc:Choice>
              <mc:Fallback>
                <p:oleObj name="think-cell Slide" r:id="rId5" imgW="352" imgH="355" progId="TCLayout.ActiveDocument.1">
                  <p:embed/>
                  <p:pic>
                    <p:nvPicPr>
                      <p:cNvPr id="3" name="Objec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tangle 3"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100000"/>
              </a:lnSpc>
              <a:spcBef>
                <a:spcPct val="0"/>
              </a:spcBef>
              <a:spcAft>
                <a:spcPct val="0"/>
              </a:spcAft>
            </a:pPr>
            <a:endParaRPr lang="en-US" sz="6000" b="0" i="0" baseline="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sym typeface="Open Sans Semibold" panose="020B0706030804020204" pitchFamily="34" charset="0"/>
            </a:endParaRPr>
          </a:p>
        </p:txBody>
      </p:sp>
      <p:sp>
        <p:nvSpPr>
          <p:cNvPr id="6" name="Text Placeholder 5"/>
          <p:cNvSpPr>
            <a:spLocks noGrp="1"/>
          </p:cNvSpPr>
          <p:nvPr userDrawn="1">
            <p:ph type="body" sz="quarter" idx="10" hasCustomPrompt="1"/>
          </p:nvPr>
        </p:nvSpPr>
        <p:spPr>
          <a:xfrm>
            <a:off x="1524000" y="3797300"/>
            <a:ext cx="9144000" cy="660400"/>
          </a:xfrm>
          <a:prstGeom prst="rect">
            <a:avLst/>
          </a:prstGeom>
        </p:spPr>
        <p:txBody>
          <a:bodyPr lIns="36000" rIns="0"/>
          <a:lstStyle>
            <a:lvl1pPr marL="0" indent="0">
              <a:buNone/>
              <a:defRPr sz="2000" b="0" i="0" baseline="0">
                <a:solidFill>
                  <a:schemeClr val="tx1">
                    <a:lumMod val="50000"/>
                    <a:lumOff val="50000"/>
                  </a:schemeClr>
                </a:solidFill>
                <a:latin typeface="Open Sans" charset="0"/>
                <a:ea typeface="+mn-ea"/>
                <a:cs typeface="+mn-cs"/>
              </a:defRPr>
            </a:lvl1pPr>
          </a:lstStyle>
          <a:p>
            <a:pPr lvl="0"/>
            <a:r>
              <a:rPr lang="en-US" sz="2000" dirty="0"/>
              <a:t>Subtext style line 2</a:t>
            </a:r>
            <a:endParaRPr lang="en-US" dirty="0"/>
          </a:p>
        </p:txBody>
      </p:sp>
      <p:sp>
        <p:nvSpPr>
          <p:cNvPr id="2" name="Rectangle 1">
            <a:extLst>
              <a:ext uri="{FF2B5EF4-FFF2-40B4-BE49-F238E27FC236}">
                <a16:creationId xmlns:a16="http://schemas.microsoft.com/office/drawing/2014/main" id="{68393F5A-8004-494E-BE67-C6F6EAE85DEF}"/>
              </a:ext>
            </a:extLst>
          </p:cNvPr>
          <p:cNvSpPr/>
          <p:nvPr userDrawn="1"/>
        </p:nvSpPr>
        <p:spPr>
          <a:xfrm>
            <a:off x="5069094" y="6435165"/>
            <a:ext cx="2053812" cy="422835"/>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0" dirty="0">
                <a:solidFill>
                  <a:srgbClr val="7F7F7F"/>
                </a:solidFill>
              </a:rPr>
              <a:t>PROPRIETARY &amp; CONFIDENTIAL</a:t>
            </a:r>
          </a:p>
        </p:txBody>
      </p:sp>
      <p:pic>
        <p:nvPicPr>
          <p:cNvPr id="19" name="Picture 18">
            <a:extLst>
              <a:ext uri="{FF2B5EF4-FFF2-40B4-BE49-F238E27FC236}">
                <a16:creationId xmlns:a16="http://schemas.microsoft.com/office/drawing/2014/main" id="{112F5871-000C-4D54-B041-881F47B97475}"/>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608028" y="6382218"/>
            <a:ext cx="1096292" cy="229977"/>
          </a:xfrm>
          <a:prstGeom prst="rect">
            <a:avLst/>
          </a:prstGeom>
        </p:spPr>
      </p:pic>
      <p:sp>
        <p:nvSpPr>
          <p:cNvPr id="20" name="Freeform: Shape 19">
            <a:extLst>
              <a:ext uri="{FF2B5EF4-FFF2-40B4-BE49-F238E27FC236}">
                <a16:creationId xmlns:a16="http://schemas.microsoft.com/office/drawing/2014/main" id="{A909C553-21A3-4424-AF93-E0677AC1C72F}"/>
              </a:ext>
            </a:extLst>
          </p:cNvPr>
          <p:cNvSpPr>
            <a:spLocks noChangeAspect="1"/>
          </p:cNvSpPr>
          <p:nvPr userDrawn="1"/>
        </p:nvSpPr>
        <p:spPr>
          <a:xfrm>
            <a:off x="0" y="5087242"/>
            <a:ext cx="2977424" cy="1766079"/>
          </a:xfrm>
          <a:custGeom>
            <a:avLst/>
            <a:gdLst>
              <a:gd name="connsiteX0" fmla="*/ 1303424 w 2977424"/>
              <a:gd name="connsiteY0" fmla="*/ 0 h 1766079"/>
              <a:gd name="connsiteX1" fmla="*/ 2977424 w 2977424"/>
              <a:gd name="connsiteY1" fmla="*/ 1674000 h 1766079"/>
              <a:gd name="connsiteX2" fmla="*/ 2972775 w 2977424"/>
              <a:gd name="connsiteY2" fmla="*/ 1766079 h 1766079"/>
              <a:gd name="connsiteX3" fmla="*/ 2810775 w 2977424"/>
              <a:gd name="connsiteY3" fmla="*/ 1766079 h 1766079"/>
              <a:gd name="connsiteX4" fmla="*/ 2815424 w 2977424"/>
              <a:gd name="connsiteY4" fmla="*/ 1674000 h 1766079"/>
              <a:gd name="connsiteX5" fmla="*/ 1303424 w 2977424"/>
              <a:gd name="connsiteY5" fmla="*/ 162000 h 1766079"/>
              <a:gd name="connsiteX6" fmla="*/ 49650 w 2977424"/>
              <a:gd name="connsiteY6" fmla="*/ 828626 h 1766079"/>
              <a:gd name="connsiteX7" fmla="*/ 0 w 2977424"/>
              <a:gd name="connsiteY7" fmla="*/ 910352 h 1766079"/>
              <a:gd name="connsiteX8" fmla="*/ 0 w 2977424"/>
              <a:gd name="connsiteY8" fmla="*/ 624806 h 1766079"/>
              <a:gd name="connsiteX9" fmla="*/ 11684 w 2977424"/>
              <a:gd name="connsiteY9" fmla="*/ 609181 h 1766079"/>
              <a:gd name="connsiteX10" fmla="*/ 1303424 w 2977424"/>
              <a:gd name="connsiteY10" fmla="*/ 0 h 176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7424" h="1766079">
                <a:moveTo>
                  <a:pt x="1303424" y="0"/>
                </a:moveTo>
                <a:cubicBezTo>
                  <a:pt x="2227949" y="0"/>
                  <a:pt x="2977424" y="749475"/>
                  <a:pt x="2977424" y="1674000"/>
                </a:cubicBezTo>
                <a:lnTo>
                  <a:pt x="2972775" y="1766079"/>
                </a:lnTo>
                <a:lnTo>
                  <a:pt x="2810775" y="1766079"/>
                </a:lnTo>
                <a:lnTo>
                  <a:pt x="2815424" y="1674000"/>
                </a:lnTo>
                <a:cubicBezTo>
                  <a:pt x="2815424" y="838945"/>
                  <a:pt x="2138479" y="162000"/>
                  <a:pt x="1303424" y="162000"/>
                </a:cubicBezTo>
                <a:cubicBezTo>
                  <a:pt x="781515" y="162000"/>
                  <a:pt x="321367" y="426432"/>
                  <a:pt x="49650" y="828626"/>
                </a:cubicBezTo>
                <a:lnTo>
                  <a:pt x="0" y="910352"/>
                </a:lnTo>
                <a:lnTo>
                  <a:pt x="0" y="624806"/>
                </a:lnTo>
                <a:lnTo>
                  <a:pt x="11684" y="609181"/>
                </a:lnTo>
                <a:cubicBezTo>
                  <a:pt x="318720" y="237139"/>
                  <a:pt x="783379" y="0"/>
                  <a:pt x="1303424" y="0"/>
                </a:cubicBezTo>
                <a:close/>
              </a:path>
            </a:pathLst>
          </a:cu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A93A3434-5BD5-4148-82DB-71D16B8C1CFC}"/>
              </a:ext>
            </a:extLst>
          </p:cNvPr>
          <p:cNvSpPr>
            <a:spLocks noChangeArrowheads="1"/>
          </p:cNvSpPr>
          <p:nvPr userDrawn="1"/>
        </p:nvSpPr>
        <p:spPr bwMode="auto">
          <a:xfrm rot="10293731">
            <a:off x="2184494" y="5143936"/>
            <a:ext cx="2435458" cy="1546789"/>
          </a:xfrm>
          <a:custGeom>
            <a:avLst/>
            <a:gdLst>
              <a:gd name="connsiteX0" fmla="*/ 51534 w 2435458"/>
              <a:gd name="connsiteY0" fmla="*/ 1546789 h 1546789"/>
              <a:gd name="connsiteX1" fmla="*/ 7251 w 2435458"/>
              <a:gd name="connsiteY1" fmla="*/ 1503031 h 1546789"/>
              <a:gd name="connsiteX2" fmla="*/ 0 w 2435458"/>
              <a:gd name="connsiteY2" fmla="*/ 1495264 h 1546789"/>
              <a:gd name="connsiteX3" fmla="*/ 7251 w 2435458"/>
              <a:gd name="connsiteY3" fmla="*/ 1488014 h 1546789"/>
              <a:gd name="connsiteX4" fmla="*/ 51534 w 2435458"/>
              <a:gd name="connsiteY4" fmla="*/ 1444257 h 1546789"/>
              <a:gd name="connsiteX5" fmla="*/ 66036 w 2435458"/>
              <a:gd name="connsiteY5" fmla="*/ 1444256 h 1546789"/>
              <a:gd name="connsiteX6" fmla="*/ 66036 w 2435458"/>
              <a:gd name="connsiteY6" fmla="*/ 1458756 h 1546789"/>
              <a:gd name="connsiteX7" fmla="*/ 36514 w 2435458"/>
              <a:gd name="connsiteY7" fmla="*/ 1480764 h 1546789"/>
              <a:gd name="connsiteX8" fmla="*/ 1915302 w 2435458"/>
              <a:gd name="connsiteY8" fmla="*/ 695716 h 1546789"/>
              <a:gd name="connsiteX9" fmla="*/ 2385841 w 2435458"/>
              <a:gd name="connsiteY9" fmla="*/ 61532 h 1546789"/>
              <a:gd name="connsiteX10" fmla="*/ 2414751 w 2435458"/>
              <a:gd name="connsiteY10" fmla="*/ 0 h 1546789"/>
              <a:gd name="connsiteX11" fmla="*/ 2435458 w 2435458"/>
              <a:gd name="connsiteY11" fmla="*/ 3072 h 1546789"/>
              <a:gd name="connsiteX12" fmla="*/ 2404088 w 2435458"/>
              <a:gd name="connsiteY12" fmla="*/ 70232 h 1546789"/>
              <a:gd name="connsiteX13" fmla="*/ 1930063 w 2435458"/>
              <a:gd name="connsiteY13" fmla="*/ 710475 h 1546789"/>
              <a:gd name="connsiteX14" fmla="*/ 36514 w 2435458"/>
              <a:gd name="connsiteY14" fmla="*/ 1503032 h 1546789"/>
              <a:gd name="connsiteX15" fmla="*/ 66036 w 2435458"/>
              <a:gd name="connsiteY15" fmla="*/ 1532031 h 1546789"/>
              <a:gd name="connsiteX16" fmla="*/ 66036 w 2435458"/>
              <a:gd name="connsiteY16" fmla="*/ 1546789 h 1546789"/>
              <a:gd name="connsiteX17" fmla="*/ 58785 w 2435458"/>
              <a:gd name="connsiteY17" fmla="*/ 1546789 h 1546789"/>
              <a:gd name="connsiteX18" fmla="*/ 51534 w 2435458"/>
              <a:gd name="connsiteY18" fmla="*/ 1546789 h 154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5458" h="1546789">
                <a:moveTo>
                  <a:pt x="51534" y="1546789"/>
                </a:moveTo>
                <a:cubicBezTo>
                  <a:pt x="51534" y="1546789"/>
                  <a:pt x="51534" y="1546789"/>
                  <a:pt x="7251" y="1503031"/>
                </a:cubicBezTo>
                <a:cubicBezTo>
                  <a:pt x="0" y="1503031"/>
                  <a:pt x="0" y="1495264"/>
                  <a:pt x="0" y="1495264"/>
                </a:cubicBezTo>
                <a:cubicBezTo>
                  <a:pt x="0" y="1495264"/>
                  <a:pt x="0" y="1488014"/>
                  <a:pt x="7251" y="1488014"/>
                </a:cubicBezTo>
                <a:cubicBezTo>
                  <a:pt x="7251" y="1488014"/>
                  <a:pt x="7251" y="1488014"/>
                  <a:pt x="51534" y="1444257"/>
                </a:cubicBezTo>
                <a:cubicBezTo>
                  <a:pt x="51534" y="1436748"/>
                  <a:pt x="58785" y="1436748"/>
                  <a:pt x="66036" y="1444256"/>
                </a:cubicBezTo>
                <a:cubicBezTo>
                  <a:pt x="66036" y="1444256"/>
                  <a:pt x="66036" y="1451506"/>
                  <a:pt x="66036" y="1458756"/>
                </a:cubicBezTo>
                <a:cubicBezTo>
                  <a:pt x="66036" y="1458756"/>
                  <a:pt x="66036" y="1458756"/>
                  <a:pt x="36514" y="1480764"/>
                </a:cubicBezTo>
                <a:cubicBezTo>
                  <a:pt x="748408" y="1480764"/>
                  <a:pt x="1416277" y="1201907"/>
                  <a:pt x="1915302" y="695716"/>
                </a:cubicBezTo>
                <a:cubicBezTo>
                  <a:pt x="2105156" y="505894"/>
                  <a:pt x="2263035" y="292297"/>
                  <a:pt x="2385841" y="61532"/>
                </a:cubicBezTo>
                <a:lnTo>
                  <a:pt x="2414751" y="0"/>
                </a:lnTo>
                <a:lnTo>
                  <a:pt x="2435458" y="3072"/>
                </a:lnTo>
                <a:lnTo>
                  <a:pt x="2404088" y="70232"/>
                </a:lnTo>
                <a:cubicBezTo>
                  <a:pt x="2281158" y="302480"/>
                  <a:pt x="2122636" y="517837"/>
                  <a:pt x="1930063" y="710475"/>
                </a:cubicBezTo>
                <a:cubicBezTo>
                  <a:pt x="1431038" y="1216665"/>
                  <a:pt x="755918" y="1503032"/>
                  <a:pt x="36514" y="1503032"/>
                </a:cubicBezTo>
                <a:cubicBezTo>
                  <a:pt x="36514" y="1503032"/>
                  <a:pt x="36514" y="1503032"/>
                  <a:pt x="66036" y="1532031"/>
                </a:cubicBezTo>
                <a:cubicBezTo>
                  <a:pt x="66036" y="1539539"/>
                  <a:pt x="66036" y="1539539"/>
                  <a:pt x="66036" y="1546789"/>
                </a:cubicBezTo>
                <a:lnTo>
                  <a:pt x="58785" y="1546789"/>
                </a:lnTo>
                <a:cubicBezTo>
                  <a:pt x="51534" y="1546789"/>
                  <a:pt x="51534" y="1546789"/>
                  <a:pt x="51534" y="1546789"/>
                </a:cubicBezTo>
                <a:close/>
              </a:path>
            </a:pathLst>
          </a:custGeom>
          <a:solidFill>
            <a:schemeClr val="accent1"/>
          </a:solidFill>
          <a:ln>
            <a:noFill/>
          </a:ln>
          <a:effectLst/>
        </p:spPr>
        <p:txBody>
          <a:bodyPr wrap="square" anchor="ctr">
            <a:noAutofit/>
          </a:bodyPr>
          <a:lstStyle/>
          <a:p>
            <a:endParaRPr lang="en-US"/>
          </a:p>
        </p:txBody>
      </p:sp>
      <p:sp>
        <p:nvSpPr>
          <p:cNvPr id="10" name="Title 1"/>
          <p:cNvSpPr>
            <a:spLocks noGrp="1"/>
          </p:cNvSpPr>
          <p:nvPr>
            <p:ph type="ctrTitle" hasCustomPrompt="1"/>
          </p:nvPr>
        </p:nvSpPr>
        <p:spPr>
          <a:xfrm>
            <a:off x="1524000" y="1122363"/>
            <a:ext cx="9144000" cy="2192337"/>
          </a:xfrm>
          <a:prstGeom prst="rect">
            <a:avLst/>
          </a:prstGeom>
        </p:spPr>
        <p:txBody>
          <a:bodyPr lIns="0" tIns="0" rIns="0" bIns="0" anchor="b">
            <a:normAutofit/>
          </a:bodyPr>
          <a:lstStyle>
            <a:lvl1pPr algn="l">
              <a:lnSpc>
                <a:spcPct val="100000"/>
              </a:lnSpc>
              <a:defRPr sz="6000" spc="-15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sym typeface="+mj-lt"/>
              </a:defRPr>
            </a:lvl1pPr>
          </a:lstStyle>
          <a:p>
            <a:r>
              <a:rPr lang="en-US" dirty="0"/>
              <a:t>Deck Title</a:t>
            </a:r>
          </a:p>
        </p:txBody>
      </p:sp>
      <p:sp>
        <p:nvSpPr>
          <p:cNvPr id="11" name="Subtitle 2"/>
          <p:cNvSpPr>
            <a:spLocks noGrp="1"/>
          </p:cNvSpPr>
          <p:nvPr>
            <p:ph type="subTitle" idx="1" hasCustomPrompt="1"/>
          </p:nvPr>
        </p:nvSpPr>
        <p:spPr>
          <a:xfrm>
            <a:off x="1524000" y="3322638"/>
            <a:ext cx="9144000" cy="474662"/>
          </a:xfrm>
          <a:prstGeom prst="rect">
            <a:avLst/>
          </a:prstGeom>
        </p:spPr>
        <p:txBody>
          <a:bodyPr lIns="36000" rIns="0">
            <a:noAutofit/>
          </a:bodyPr>
          <a:lstStyle>
            <a:lvl1pPr marL="0" indent="0" algn="l">
              <a:buNone/>
              <a:defRPr sz="2800" b="0" i="0" baseline="0">
                <a:solidFill>
                  <a:schemeClr val="accent1"/>
                </a:solidFill>
                <a:latin typeface="+mn-lt"/>
                <a:ea typeface="+mn-ea"/>
                <a:cs typeface="+mn-cs"/>
                <a:sym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Subtext style line 1</a:t>
            </a:r>
          </a:p>
        </p:txBody>
      </p:sp>
    </p:spTree>
    <p:extLst>
      <p:ext uri="{BB962C8B-B14F-4D97-AF65-F5344CB8AC3E}">
        <p14:creationId xmlns:p14="http://schemas.microsoft.com/office/powerpoint/2010/main" val="3713549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wo-line Headline with Text">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4" y="457200"/>
            <a:ext cx="10349956" cy="576000"/>
          </a:xfrm>
          <a:prstGeom prst="rect">
            <a:avLst/>
          </a:prstGeom>
        </p:spPr>
        <p:txBody>
          <a:bodyPr lIns="72000" tIns="36000" rIns="72000" bIns="36000"/>
          <a:lstStyle>
            <a:lvl1pPr>
              <a:defRPr lang="en-US" sz="2000" b="0" i="0" dirty="0">
                <a:solidFill>
                  <a:schemeClr val="accent1"/>
                </a:solidFill>
                <a:ea typeface="+mj-ea"/>
                <a:cs typeface="+mj-cs"/>
              </a:defRPr>
            </a:lvl1pPr>
          </a:lstStyle>
          <a:p>
            <a:pPr marL="0" lvl="0" indent="0">
              <a:spcBef>
                <a:spcPts val="0"/>
              </a:spcBef>
              <a:buFont typeface="Arial"/>
            </a:pPr>
            <a:r>
              <a:rPr lang="en-US" dirty="0"/>
              <a:t>2 line 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760"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sz="quarter" idx="14" hasCustomPrompt="1"/>
          </p:nvPr>
        </p:nvSpPr>
        <p:spPr>
          <a:xfrm>
            <a:off x="914400" y="1298920"/>
            <a:ext cx="10359100" cy="4500000"/>
          </a:xfrm>
          <a:prstGeom prst="rect">
            <a:avLst/>
          </a:prstGeom>
        </p:spPr>
        <p:txBody>
          <a:bodyPr lIns="72390" tIns="72390" rIns="72390" bIns="72390">
            <a:normAutofit/>
          </a:bodyPr>
          <a:lstStyle>
            <a:lvl1pPr marL="180000" indent="-180000">
              <a:lnSpc>
                <a:spcPct val="100000"/>
              </a:lnSpc>
              <a:buFont typeface="Wingdings" panose="05000000000000000000" pitchFamily="2" charset="2"/>
              <a:buChar char="§"/>
              <a:defRPr sz="1200" b="0" i="0">
                <a:latin typeface="+mn-lt"/>
                <a:ea typeface="+mn-ea"/>
                <a:cs typeface="+mn-cs"/>
              </a:defRPr>
            </a:lvl1pPr>
            <a:lvl2pPr marL="360000" indent="-180000">
              <a:buFont typeface="Open Sans" panose="020B0606030504020204" pitchFamily="34" charset="0"/>
              <a:buChar char="−"/>
              <a:defRPr sz="1200" b="0" i="0">
                <a:latin typeface="+mn-lt"/>
                <a:ea typeface="+mn-ea"/>
                <a:cs typeface="+mn-cs"/>
              </a:defRPr>
            </a:lvl2pPr>
            <a:lvl3pPr marL="541338" indent="-187325">
              <a:buFont typeface="Open Sans" panose="020B0606030504020204" pitchFamily="34" charset="0"/>
              <a:buChar char="−"/>
              <a:defRPr sz="1200">
                <a:ea typeface="+mn-ea"/>
                <a:cs typeface="+mn-cs"/>
              </a:defRPr>
            </a:lvl3pPr>
            <a:lvl4pPr marL="717550" indent="-176213">
              <a:buFont typeface="Open Sans" panose="020B0606030504020204" pitchFamily="34" charset="0"/>
              <a:buChar char="−"/>
              <a:defRPr sz="1200">
                <a:ea typeface="+mn-ea"/>
                <a:cs typeface="+mn-cs"/>
              </a:defRPr>
            </a:lvl4pPr>
            <a:lvl5pPr marL="895350" indent="-177800">
              <a:buFont typeface="Open Sans" panose="020B0606030504020204" pitchFamily="34" charset="0"/>
              <a:buChar char="−"/>
              <a:defRPr sz="1200"/>
            </a:lvl5pPr>
          </a:lstStyle>
          <a:p>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2"/>
            <a:r>
              <a:rPr lang="en-US" b="0" i="0" dirty="0">
                <a:latin typeface="Open Sans" charset="0"/>
                <a:ea typeface="Open Sans" charset="0"/>
                <a:cs typeface="Open Sans" charset="0"/>
              </a:rPr>
              <a:t>Level 3</a:t>
            </a:r>
          </a:p>
          <a:p>
            <a:pPr lvl="3"/>
            <a:r>
              <a:rPr lang="en-US" b="0" i="0" dirty="0">
                <a:latin typeface="Open Sans" charset="0"/>
                <a:ea typeface="Open Sans" charset="0"/>
                <a:cs typeface="Open Sans" charset="0"/>
              </a:rPr>
              <a:t>Level 4</a:t>
            </a:r>
          </a:p>
          <a:p>
            <a:pPr lvl="0"/>
            <a:endParaRPr lang="en-US" b="0" i="0" dirty="0">
              <a:latin typeface="Open Sans" charset="0"/>
              <a:ea typeface="Open Sans" charset="0"/>
              <a:cs typeface="Open Sans" charset="0"/>
            </a:endParaRPr>
          </a:p>
        </p:txBody>
      </p:sp>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sz="1000"/>
            </a:lvl1pPr>
          </a:lstStyle>
          <a:p>
            <a:endParaRPr lang="en-US" dirty="0"/>
          </a:p>
        </p:txBody>
      </p:sp>
    </p:spTree>
    <p:extLst>
      <p:ext uri="{BB962C8B-B14F-4D97-AF65-F5344CB8AC3E}">
        <p14:creationId xmlns:p14="http://schemas.microsoft.com/office/powerpoint/2010/main" val="18809533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wo-line headline with two texts">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4" y="457200"/>
            <a:ext cx="10349956" cy="576000"/>
          </a:xfrm>
          <a:prstGeom prst="rect">
            <a:avLst/>
          </a:prstGeom>
        </p:spPr>
        <p:txBody>
          <a:bodyPr lIns="72000" tIns="36000" rIns="72000" bIns="36000"/>
          <a:lstStyle>
            <a:lvl1pPr>
              <a:defRPr lang="en-US" sz="2000" b="0" i="0" dirty="0">
                <a:solidFill>
                  <a:schemeClr val="accent1"/>
                </a:solidFill>
                <a:latin typeface="+mj-lt"/>
                <a:ea typeface="+mj-ea"/>
                <a:cs typeface="+mj-cs"/>
              </a:defRPr>
            </a:lvl1pPr>
          </a:lstStyle>
          <a:p>
            <a:pPr marL="0" lvl="0" indent="0">
              <a:spcBef>
                <a:spcPts val="0"/>
              </a:spcBef>
              <a:buFont typeface="Arial"/>
            </a:pPr>
            <a:r>
              <a:rPr lang="en-US" dirty="0"/>
              <a:t>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2784"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sz="quarter" idx="14" hasCustomPrompt="1"/>
          </p:nvPr>
        </p:nvSpPr>
        <p:spPr>
          <a:xfrm>
            <a:off x="914401" y="1298920"/>
            <a:ext cx="4860000" cy="4500000"/>
          </a:xfrm>
          <a:prstGeom prst="rect">
            <a:avLst/>
          </a:prstGeom>
        </p:spPr>
        <p:txBody>
          <a:bodyPr lIns="72390" tIns="72390" rIns="72390" bIns="72390">
            <a:normAutofit/>
          </a:bodyPr>
          <a:lstStyle>
            <a:lvl1pPr marL="180000" indent="-180000">
              <a:lnSpc>
                <a:spcPct val="100000"/>
              </a:lnSpc>
              <a:buFont typeface="Wingdings" panose="05000000000000000000" pitchFamily="2" charset="2"/>
              <a:buChar char="§"/>
              <a:defRPr sz="1200" b="0" i="0">
                <a:latin typeface="+mn-lt"/>
                <a:ea typeface="+mn-ea"/>
                <a:cs typeface="+mn-cs"/>
              </a:defRPr>
            </a:lvl1pPr>
            <a:lvl2pPr marL="360000" indent="-180000">
              <a:buFont typeface="Open Sans" panose="020B0606030504020204" pitchFamily="34" charset="0"/>
              <a:buChar char="−"/>
              <a:defRPr sz="1200" b="0" i="0">
                <a:latin typeface="+mn-lt"/>
                <a:ea typeface="+mn-ea"/>
                <a:cs typeface="+mn-cs"/>
              </a:defRPr>
            </a:lvl2pPr>
            <a:lvl3pPr marL="541338" indent="-187325">
              <a:buFont typeface="Open Sans" panose="020B0606030504020204" pitchFamily="34" charset="0"/>
              <a:buChar char="−"/>
              <a:defRPr sz="1200">
                <a:ea typeface="+mn-ea"/>
                <a:cs typeface="+mn-cs"/>
              </a:defRPr>
            </a:lvl3pPr>
            <a:lvl4pPr marL="717550" indent="-176213">
              <a:buFont typeface="Open Sans" panose="020B0606030504020204" pitchFamily="34" charset="0"/>
              <a:buChar char="−"/>
              <a:defRPr sz="1200">
                <a:ea typeface="+mn-ea"/>
                <a:cs typeface="+mn-cs"/>
              </a:defRPr>
            </a:lvl4pPr>
            <a:lvl5pPr marL="895350" indent="-177800">
              <a:buFont typeface="Open Sans" panose="020B0606030504020204" pitchFamily="34" charset="0"/>
              <a:buChar char="−"/>
              <a:defRPr sz="1200"/>
            </a:lvl5pPr>
          </a:lstStyle>
          <a:p>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2"/>
            <a:r>
              <a:rPr lang="en-US" b="0" i="0" dirty="0">
                <a:latin typeface="Open Sans" charset="0"/>
                <a:ea typeface="Open Sans" charset="0"/>
                <a:cs typeface="Open Sans" charset="0"/>
              </a:rPr>
              <a:t>Level 3</a:t>
            </a:r>
          </a:p>
          <a:p>
            <a:pPr lvl="3"/>
            <a:r>
              <a:rPr lang="en-US" b="0" i="0" dirty="0">
                <a:latin typeface="Open Sans" charset="0"/>
                <a:ea typeface="Open Sans" charset="0"/>
                <a:cs typeface="Open Sans" charset="0"/>
              </a:rPr>
              <a:t>Level 4</a:t>
            </a:r>
          </a:p>
        </p:txBody>
      </p:sp>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
        <p:nvSpPr>
          <p:cNvPr id="5" name="Text Placeholder 4">
            <a:extLst>
              <a:ext uri="{FF2B5EF4-FFF2-40B4-BE49-F238E27FC236}">
                <a16:creationId xmlns:a16="http://schemas.microsoft.com/office/drawing/2014/main" id="{42001A1A-C426-4BF3-A159-AAFC8C6F49AA}"/>
              </a:ext>
            </a:extLst>
          </p:cNvPr>
          <p:cNvSpPr>
            <a:spLocks noGrp="1"/>
          </p:cNvSpPr>
          <p:nvPr>
            <p:ph type="body" sz="quarter" idx="16" hasCustomPrompt="1"/>
          </p:nvPr>
        </p:nvSpPr>
        <p:spPr>
          <a:xfrm>
            <a:off x="6413500" y="1298920"/>
            <a:ext cx="4860000" cy="4500000"/>
          </a:xfrm>
          <a:prstGeom prst="rect">
            <a:avLst/>
          </a:prstGeom>
        </p:spPr>
        <p:txBody>
          <a:bodyPr lIns="72390" tIns="72390" rIns="72390" bIns="72390"/>
          <a:lstStyle>
            <a:lvl1pPr marL="179388" indent="-179388">
              <a:buFont typeface="Wingdings" panose="05000000000000000000" pitchFamily="2" charset="2"/>
              <a:buChar char="§"/>
              <a:defRPr sz="1200">
                <a:latin typeface="+mn-lt"/>
              </a:defRPr>
            </a:lvl1pPr>
            <a:lvl2pPr marL="358775" indent="-179388">
              <a:buFont typeface="Open Sans" panose="020B0606030504020204" pitchFamily="34" charset="0"/>
              <a:buChar char="−"/>
              <a:defRPr sz="1200">
                <a:latin typeface="+mn-lt"/>
              </a:defRPr>
            </a:lvl2pPr>
            <a:lvl3pPr marL="538163" indent="-179388">
              <a:buFont typeface="Open Sans" panose="020B0606030504020204" pitchFamily="34" charset="0"/>
              <a:buChar char="−"/>
              <a:defRPr sz="1200">
                <a:latin typeface="+mn-lt"/>
              </a:defRPr>
            </a:lvl3pPr>
            <a:lvl4pPr marL="717550" indent="-179388">
              <a:buFont typeface="Open Sans" panose="020B0606030504020204" pitchFamily="34" charset="0"/>
              <a:buChar char="−"/>
              <a:defRPr sz="1200">
                <a:latin typeface="+mn-lt"/>
              </a:defRPr>
            </a:lvl4pPr>
            <a:lvl5pPr marL="896938" indent="-179388">
              <a:buFont typeface="Open Sans" panose="020B0606030504020204" pitchFamily="34" charset="0"/>
              <a:buChar char="−"/>
              <a:defRPr sz="1200">
                <a:latin typeface="+mn-lt"/>
              </a:defRPr>
            </a:lvl5pPr>
          </a:lstStyle>
          <a:p>
            <a:pPr lvl="0"/>
            <a:r>
              <a:rPr lang="en-US" dirty="0"/>
              <a:t>Level 1</a:t>
            </a:r>
          </a:p>
          <a:p>
            <a:pPr lvl="1"/>
            <a:r>
              <a:rPr lang="en-US" dirty="0"/>
              <a:t>Level 2</a:t>
            </a:r>
          </a:p>
          <a:p>
            <a:pPr lvl="2"/>
            <a:r>
              <a:rPr lang="en-US" dirty="0"/>
              <a:t>Level 3</a:t>
            </a:r>
          </a:p>
          <a:p>
            <a:pPr lvl="3"/>
            <a:r>
              <a:rPr lang="en-US" dirty="0"/>
              <a:t>Level 4</a:t>
            </a:r>
          </a:p>
        </p:txBody>
      </p:sp>
    </p:spTree>
    <p:extLst>
      <p:ext uri="{BB962C8B-B14F-4D97-AF65-F5344CB8AC3E}">
        <p14:creationId xmlns:p14="http://schemas.microsoft.com/office/powerpoint/2010/main" val="17226018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wo-line headline">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3" y="457200"/>
            <a:ext cx="10349949" cy="576000"/>
          </a:xfrm>
          <a:prstGeom prst="rect">
            <a:avLst/>
          </a:prstGeom>
        </p:spPr>
        <p:txBody>
          <a:bodyPr lIns="72000" tIns="36000" rIns="72000" bIns="36000"/>
          <a:lstStyle>
            <a:lvl1pPr>
              <a:defRPr lang="en-US" sz="2000" b="0" i="0" dirty="0">
                <a:solidFill>
                  <a:schemeClr val="accent1"/>
                </a:solidFill>
                <a:latin typeface="+mj-lt"/>
                <a:ea typeface="+mj-ea"/>
                <a:cs typeface="+mj-cs"/>
              </a:defRPr>
            </a:lvl1pPr>
          </a:lstStyle>
          <a:p>
            <a:pPr marL="0" lvl="0" indent="0">
              <a:spcBef>
                <a:spcPts val="0"/>
              </a:spcBef>
              <a:buFont typeface="Arial"/>
            </a:pPr>
            <a:r>
              <a:rPr lang="en-US" dirty="0"/>
              <a:t>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3808"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Tree>
    <p:extLst>
      <p:ext uri="{BB962C8B-B14F-4D97-AF65-F5344CB8AC3E}">
        <p14:creationId xmlns:p14="http://schemas.microsoft.com/office/powerpoint/2010/main" val="14812318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ay slice heading">
    <p:spTree>
      <p:nvGrpSpPr>
        <p:cNvPr id="1" name=""/>
        <p:cNvGrpSpPr/>
        <p:nvPr/>
      </p:nvGrpSpPr>
      <p:grpSpPr>
        <a:xfrm>
          <a:off x="0" y="0"/>
          <a:ext cx="0" cy="0"/>
          <a:chOff x="0" y="0"/>
          <a:chExt cx="0" cy="0"/>
        </a:xfrm>
      </p:grpSpPr>
      <p:sp>
        <p:nvSpPr>
          <p:cNvPr id="1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7" name="Rectangle 6"/>
          <p:cNvSpPr/>
          <p:nvPr userDrawn="1"/>
        </p:nvSpPr>
        <p:spPr bwMode="white">
          <a:xfrm>
            <a:off x="1" y="-1309"/>
            <a:ext cx="4694400" cy="6859309"/>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90000"/>
              </a:lnSpc>
              <a:spcAft>
                <a:spcPts val="1000"/>
              </a:spcAft>
            </a:pPr>
            <a:endParaRPr lang="en-US" sz="1200" dirty="0">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630000" y="2158987"/>
            <a:ext cx="3744000" cy="541687"/>
          </a:xfrm>
          <a:prstGeom prst="rect">
            <a:avLst/>
          </a:prstGeom>
        </p:spPr>
        <p:txBody>
          <a:bodyPr>
            <a:noAutofit/>
          </a:bodyPr>
          <a:lstStyle>
            <a:lvl1pPr marL="0" indent="0" algn="l">
              <a:buNone/>
              <a:defRPr sz="1600">
                <a:solidFill>
                  <a:srgbClr val="009CA9"/>
                </a:solidFill>
                <a:latin typeface="+mn-lt"/>
                <a:sym typeface="Trebuchet MS" panose="020B06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9" name="Title 4"/>
          <p:cNvSpPr>
            <a:spLocks noGrp="1"/>
          </p:cNvSpPr>
          <p:nvPr>
            <p:ph type="title" hasCustomPrompt="1"/>
          </p:nvPr>
        </p:nvSpPr>
        <p:spPr>
          <a:xfrm>
            <a:off x="630000" y="1227048"/>
            <a:ext cx="3744000" cy="664797"/>
          </a:xfrm>
        </p:spPr>
        <p:txBody>
          <a:bodyPr anchor="t">
            <a:noAutofit/>
          </a:bodyPr>
          <a:lstStyle>
            <a:lvl1pPr>
              <a:defRPr sz="2400">
                <a:solidFill>
                  <a:srgbClr val="009CA9"/>
                </a:solidFill>
                <a:latin typeface="+mj-lt"/>
                <a:sym typeface="Trebuchet MS" panose="020B0603020202020204" pitchFamily="34" charset="0"/>
              </a:defRPr>
            </a:lvl1pPr>
          </a:lstStyle>
          <a:p>
            <a:r>
              <a:rPr lang="en-US" dirty="0"/>
              <a:t>Click to add title</a:t>
            </a:r>
          </a:p>
        </p:txBody>
      </p:sp>
      <p:sp>
        <p:nvSpPr>
          <p:cNvPr id="16" name="Rectangle 15">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Tree>
    <p:extLst>
      <p:ext uri="{BB962C8B-B14F-4D97-AF65-F5344CB8AC3E}">
        <p14:creationId xmlns:p14="http://schemas.microsoft.com/office/powerpoint/2010/main" val="3900753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One-line Headline with Text">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4" y="457200"/>
            <a:ext cx="10349956" cy="288000"/>
          </a:xfrm>
          <a:prstGeom prst="rect">
            <a:avLst/>
          </a:prstGeom>
        </p:spPr>
        <p:txBody>
          <a:bodyPr lIns="72000" tIns="36000" rIns="72000" bIns="36000"/>
          <a:lstStyle>
            <a:lvl1pPr>
              <a:defRPr lang="en-US" sz="2000" b="0" i="0" dirty="0">
                <a:solidFill>
                  <a:schemeClr val="accent1"/>
                </a:solidFill>
                <a:ea typeface="+mj-ea"/>
                <a:cs typeface="+mj-cs"/>
              </a:defRPr>
            </a:lvl1pPr>
          </a:lstStyle>
          <a:p>
            <a:pPr marL="0" lvl="0" indent="0">
              <a:spcBef>
                <a:spcPts val="0"/>
              </a:spcBef>
              <a:buFont typeface="Arial"/>
            </a:pPr>
            <a:r>
              <a:rPr lang="en-US" dirty="0"/>
              <a:t>One line 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4832"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sz="quarter" idx="14" hasCustomPrompt="1"/>
          </p:nvPr>
        </p:nvSpPr>
        <p:spPr>
          <a:xfrm>
            <a:off x="914400" y="1010920"/>
            <a:ext cx="10359100" cy="4788000"/>
          </a:xfrm>
          <a:prstGeom prst="rect">
            <a:avLst/>
          </a:prstGeom>
        </p:spPr>
        <p:txBody>
          <a:bodyPr lIns="72390" tIns="72390" rIns="72390" bIns="72390">
            <a:normAutofit/>
          </a:bodyPr>
          <a:lstStyle>
            <a:lvl1pPr marL="180000" indent="-180000">
              <a:lnSpc>
                <a:spcPct val="100000"/>
              </a:lnSpc>
              <a:buFont typeface="Wingdings" panose="05000000000000000000" pitchFamily="2" charset="2"/>
              <a:buChar char="§"/>
              <a:defRPr sz="1200" b="0" i="0">
                <a:latin typeface="+mn-lt"/>
                <a:ea typeface="+mn-ea"/>
                <a:cs typeface="+mn-cs"/>
              </a:defRPr>
            </a:lvl1pPr>
            <a:lvl2pPr marL="360000" indent="-180000">
              <a:buFont typeface="Open Sans" panose="020B0606030504020204" pitchFamily="34" charset="0"/>
              <a:buChar char="−"/>
              <a:defRPr sz="1200" b="0" i="0">
                <a:latin typeface="+mn-lt"/>
                <a:ea typeface="+mn-ea"/>
                <a:cs typeface="+mn-cs"/>
              </a:defRPr>
            </a:lvl2pPr>
            <a:lvl3pPr marL="541338" indent="-187325">
              <a:buFont typeface="Open Sans" panose="020B0606030504020204" pitchFamily="34" charset="0"/>
              <a:buChar char="−"/>
              <a:defRPr sz="1200">
                <a:ea typeface="+mn-ea"/>
                <a:cs typeface="+mn-cs"/>
              </a:defRPr>
            </a:lvl3pPr>
            <a:lvl4pPr marL="717550" indent="-176213">
              <a:buFont typeface="Open Sans" panose="020B0606030504020204" pitchFamily="34" charset="0"/>
              <a:buChar char="−"/>
              <a:defRPr sz="1200"/>
            </a:lvl4pPr>
            <a:lvl5pPr marL="895350" indent="-177800">
              <a:buFont typeface="Open Sans" panose="020B0606030504020204" pitchFamily="34" charset="0"/>
              <a:buChar char="−"/>
              <a:defRPr sz="1200"/>
            </a:lvl5pPr>
          </a:lstStyle>
          <a:p>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2"/>
            <a:r>
              <a:rPr lang="en-US" b="0" i="0" dirty="0">
                <a:latin typeface="Open Sans" charset="0"/>
                <a:ea typeface="Open Sans" charset="0"/>
                <a:cs typeface="Open Sans" charset="0"/>
              </a:rPr>
              <a:t>Level 3</a:t>
            </a:r>
          </a:p>
          <a:p>
            <a:pPr lvl="1"/>
            <a:endParaRPr lang="en-US" b="0" i="0" dirty="0">
              <a:latin typeface="Open Sans" charset="0"/>
              <a:ea typeface="Open Sans" charset="0"/>
              <a:cs typeface="Open Sans" charset="0"/>
            </a:endParaRPr>
          </a:p>
        </p:txBody>
      </p:sp>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Tree>
    <p:extLst>
      <p:ext uri="{BB962C8B-B14F-4D97-AF65-F5344CB8AC3E}">
        <p14:creationId xmlns:p14="http://schemas.microsoft.com/office/powerpoint/2010/main" val="3149433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One-line Headline with Two Texts">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3" y="457200"/>
            <a:ext cx="10352005" cy="288000"/>
          </a:xfrm>
          <a:prstGeom prst="rect">
            <a:avLst/>
          </a:prstGeom>
        </p:spPr>
        <p:txBody>
          <a:bodyPr lIns="72000" tIns="36000" rIns="72000" bIns="36000"/>
          <a:lstStyle>
            <a:lvl1pPr>
              <a:defRPr lang="en-US" sz="2000" b="0" i="0" dirty="0">
                <a:solidFill>
                  <a:schemeClr val="accent1"/>
                </a:solidFill>
                <a:latin typeface="+mj-lt"/>
                <a:ea typeface="+mj-ea"/>
                <a:cs typeface="+mj-cs"/>
              </a:defRPr>
            </a:lvl1pPr>
          </a:lstStyle>
          <a:p>
            <a:pPr marL="0" lvl="0" indent="0">
              <a:spcBef>
                <a:spcPts val="0"/>
              </a:spcBef>
              <a:buFont typeface="Arial"/>
            </a:pPr>
            <a:r>
              <a:rPr lang="en-US" dirty="0"/>
              <a:t>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5856"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sz="quarter" idx="14" hasCustomPrompt="1"/>
          </p:nvPr>
        </p:nvSpPr>
        <p:spPr>
          <a:xfrm>
            <a:off x="916451" y="1010920"/>
            <a:ext cx="4860000" cy="4788000"/>
          </a:xfrm>
          <a:prstGeom prst="rect">
            <a:avLst/>
          </a:prstGeom>
        </p:spPr>
        <p:txBody>
          <a:bodyPr lIns="72390" tIns="72390" rIns="72390" bIns="72390">
            <a:normAutofit/>
          </a:bodyPr>
          <a:lstStyle>
            <a:lvl1pPr marL="180000" indent="-180000">
              <a:lnSpc>
                <a:spcPct val="100000"/>
              </a:lnSpc>
              <a:buFont typeface="Wingdings" panose="05000000000000000000" pitchFamily="2" charset="2"/>
              <a:buChar char="§"/>
              <a:defRPr sz="1200" b="0" i="0">
                <a:latin typeface="+mn-lt"/>
                <a:ea typeface="+mn-ea"/>
                <a:cs typeface="+mn-cs"/>
              </a:defRPr>
            </a:lvl1pPr>
            <a:lvl2pPr marL="360000" indent="-180000">
              <a:buFont typeface="Open Sans" panose="020B0606030504020204" pitchFamily="34" charset="0"/>
              <a:buChar char="−"/>
              <a:defRPr sz="1200" b="0" i="0">
                <a:latin typeface="+mn-lt"/>
                <a:ea typeface="+mn-ea"/>
                <a:cs typeface="+mn-cs"/>
              </a:defRPr>
            </a:lvl2pPr>
            <a:lvl3pPr marL="541338" indent="-187325">
              <a:buFont typeface="Open Sans" panose="020B0606030504020204" pitchFamily="34" charset="0"/>
              <a:buChar char="−"/>
              <a:defRPr sz="1200">
                <a:ea typeface="+mn-ea"/>
                <a:cs typeface="+mn-cs"/>
              </a:defRPr>
            </a:lvl3pPr>
            <a:lvl4pPr marL="717550" indent="-176213">
              <a:buFont typeface="Open Sans" panose="020B0606030504020204" pitchFamily="34" charset="0"/>
              <a:buChar char="−"/>
              <a:defRPr sz="1200">
                <a:ea typeface="+mn-ea"/>
                <a:cs typeface="+mn-cs"/>
              </a:defRPr>
            </a:lvl4pPr>
            <a:lvl5pPr marL="895350" indent="-177800">
              <a:buFont typeface="Open Sans" panose="020B0606030504020204" pitchFamily="34" charset="0"/>
              <a:buChar char="−"/>
              <a:defRPr sz="1200"/>
            </a:lvl5pPr>
          </a:lstStyle>
          <a:p>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2"/>
            <a:r>
              <a:rPr lang="en-US" b="0" i="0" dirty="0">
                <a:latin typeface="Open Sans" charset="0"/>
                <a:ea typeface="Open Sans" charset="0"/>
                <a:cs typeface="Open Sans" charset="0"/>
              </a:rPr>
              <a:t>Level 3</a:t>
            </a:r>
          </a:p>
          <a:p>
            <a:pPr lvl="3"/>
            <a:r>
              <a:rPr lang="en-US" b="0" i="0" dirty="0">
                <a:latin typeface="Open Sans" charset="0"/>
                <a:ea typeface="Open Sans" charset="0"/>
                <a:cs typeface="Open Sans" charset="0"/>
              </a:rPr>
              <a:t>Level 4</a:t>
            </a:r>
          </a:p>
        </p:txBody>
      </p:sp>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
        <p:nvSpPr>
          <p:cNvPr id="5" name="Text Placeholder 4">
            <a:extLst>
              <a:ext uri="{FF2B5EF4-FFF2-40B4-BE49-F238E27FC236}">
                <a16:creationId xmlns:a16="http://schemas.microsoft.com/office/drawing/2014/main" id="{42001A1A-C426-4BF3-A159-AAFC8C6F49AA}"/>
              </a:ext>
            </a:extLst>
          </p:cNvPr>
          <p:cNvSpPr>
            <a:spLocks noGrp="1"/>
          </p:cNvSpPr>
          <p:nvPr>
            <p:ph type="body" sz="quarter" idx="16" hasCustomPrompt="1"/>
          </p:nvPr>
        </p:nvSpPr>
        <p:spPr>
          <a:xfrm>
            <a:off x="6415549" y="1010920"/>
            <a:ext cx="4860000" cy="4788000"/>
          </a:xfrm>
          <a:prstGeom prst="rect">
            <a:avLst/>
          </a:prstGeom>
        </p:spPr>
        <p:txBody>
          <a:bodyPr lIns="72390" tIns="72390" rIns="72390" bIns="72390"/>
          <a:lstStyle>
            <a:lvl1pPr marL="179388" indent="-179388">
              <a:buFont typeface="Wingdings" panose="05000000000000000000" pitchFamily="2" charset="2"/>
              <a:buChar char="§"/>
              <a:defRPr sz="1200">
                <a:latin typeface="+mn-lt"/>
              </a:defRPr>
            </a:lvl1pPr>
            <a:lvl2pPr marL="358775" indent="-179388">
              <a:buFont typeface="Open Sans" panose="020B0606030504020204" pitchFamily="34" charset="0"/>
              <a:buChar char="−"/>
              <a:defRPr sz="1200">
                <a:latin typeface="+mn-lt"/>
              </a:defRPr>
            </a:lvl2pPr>
            <a:lvl3pPr marL="538163" indent="-179388">
              <a:buFont typeface="Open Sans" panose="020B0606030504020204" pitchFamily="34" charset="0"/>
              <a:buChar char="−"/>
              <a:defRPr sz="1200">
                <a:latin typeface="+mn-lt"/>
              </a:defRPr>
            </a:lvl3pPr>
            <a:lvl4pPr marL="717550" indent="-179388">
              <a:buFont typeface="Open Sans" panose="020B0606030504020204" pitchFamily="34" charset="0"/>
              <a:buChar char="−"/>
              <a:defRPr sz="1200">
                <a:latin typeface="+mn-lt"/>
              </a:defRPr>
            </a:lvl4pPr>
            <a:lvl5pPr marL="896938" indent="-179388">
              <a:buFont typeface="Open Sans" panose="020B0606030504020204" pitchFamily="34" charset="0"/>
              <a:buChar char="−"/>
              <a:defRPr sz="1200">
                <a:latin typeface="+mn-lt"/>
              </a:defRPr>
            </a:lvl5pPr>
          </a:lstStyle>
          <a:p>
            <a:pPr lvl="0"/>
            <a:r>
              <a:rPr lang="en-US" dirty="0"/>
              <a:t>Level 1</a:t>
            </a:r>
          </a:p>
          <a:p>
            <a:pPr lvl="1"/>
            <a:r>
              <a:rPr lang="en-US" dirty="0"/>
              <a:t>Level 2</a:t>
            </a:r>
          </a:p>
          <a:p>
            <a:pPr lvl="2"/>
            <a:r>
              <a:rPr lang="en-US" dirty="0"/>
              <a:t>Level 3</a:t>
            </a:r>
          </a:p>
          <a:p>
            <a:pPr lvl="3"/>
            <a:r>
              <a:rPr lang="en-US" dirty="0"/>
              <a:t>Level 4</a:t>
            </a:r>
          </a:p>
        </p:txBody>
      </p:sp>
    </p:spTree>
    <p:extLst>
      <p:ext uri="{BB962C8B-B14F-4D97-AF65-F5344CB8AC3E}">
        <p14:creationId xmlns:p14="http://schemas.microsoft.com/office/powerpoint/2010/main" val="32737230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One-line Headline">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3" y="457200"/>
            <a:ext cx="10349951" cy="288000"/>
          </a:xfrm>
          <a:prstGeom prst="rect">
            <a:avLst/>
          </a:prstGeom>
        </p:spPr>
        <p:txBody>
          <a:bodyPr lIns="72000" tIns="36000" rIns="72000" bIns="36000"/>
          <a:lstStyle>
            <a:lvl1pPr>
              <a:defRPr lang="en-US" sz="2000" b="0" i="0" dirty="0">
                <a:solidFill>
                  <a:schemeClr val="accent1"/>
                </a:solidFill>
                <a:latin typeface="+mj-lt"/>
                <a:ea typeface="+mj-ea"/>
                <a:cs typeface="+mj-cs"/>
              </a:defRPr>
            </a:lvl1pPr>
          </a:lstStyle>
          <a:p>
            <a:pPr marL="0" lvl="0" indent="0">
              <a:spcBef>
                <a:spcPts val="0"/>
              </a:spcBef>
              <a:buFont typeface="Arial"/>
            </a:pPr>
            <a:r>
              <a:rPr lang="en-US" dirty="0"/>
              <a:t>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6880"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Tree>
    <p:extLst>
      <p:ext uri="{BB962C8B-B14F-4D97-AF65-F5344CB8AC3E}">
        <p14:creationId xmlns:p14="http://schemas.microsoft.com/office/powerpoint/2010/main" val="4512923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wo-line headline with text boxes">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4" y="457200"/>
            <a:ext cx="10349956" cy="576000"/>
          </a:xfrm>
          <a:prstGeom prst="rect">
            <a:avLst/>
          </a:prstGeom>
        </p:spPr>
        <p:txBody>
          <a:bodyPr lIns="72000" tIns="36000" rIns="72000" bIns="36000"/>
          <a:lstStyle>
            <a:lvl1pPr>
              <a:defRPr lang="en-US" sz="2000" b="0" i="0" dirty="0">
                <a:solidFill>
                  <a:schemeClr val="accent1"/>
                </a:solidFill>
                <a:latin typeface="+mj-lt"/>
                <a:ea typeface="+mj-ea"/>
                <a:cs typeface="+mj-cs"/>
              </a:defRPr>
            </a:lvl1pPr>
          </a:lstStyle>
          <a:p>
            <a:pPr marL="0" lvl="0" indent="0">
              <a:spcBef>
                <a:spcPts val="0"/>
              </a:spcBef>
              <a:buFont typeface="Arial"/>
            </a:pPr>
            <a:r>
              <a:rPr lang="en-US" dirty="0"/>
              <a:t>Headline</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904"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sz="quarter" idx="14" hasCustomPrompt="1"/>
          </p:nvPr>
        </p:nvSpPr>
        <p:spPr>
          <a:xfrm>
            <a:off x="914401" y="1660086"/>
            <a:ext cx="4860000" cy="4140000"/>
          </a:xfrm>
          <a:prstGeom prst="rect">
            <a:avLst/>
          </a:prstGeom>
          <a:ln>
            <a:solidFill>
              <a:srgbClr val="000000"/>
            </a:solidFill>
          </a:ln>
        </p:spPr>
        <p:txBody>
          <a:bodyPr lIns="72390" tIns="72390" rIns="72390" bIns="72390">
            <a:normAutofit/>
          </a:bodyPr>
          <a:lstStyle>
            <a:lvl1pPr marL="180000" indent="-180000">
              <a:lnSpc>
                <a:spcPct val="100000"/>
              </a:lnSpc>
              <a:buFont typeface="Wingdings" panose="05000000000000000000" pitchFamily="2" charset="2"/>
              <a:buChar char="§"/>
              <a:defRPr sz="1200" b="0" i="0">
                <a:latin typeface="+mn-lt"/>
                <a:ea typeface="+mn-ea"/>
                <a:cs typeface="+mn-cs"/>
              </a:defRPr>
            </a:lvl1pPr>
            <a:lvl2pPr marL="360000" indent="-180000">
              <a:buFont typeface="Open Sans" panose="020B0606030504020204" pitchFamily="34" charset="0"/>
              <a:buChar char="−"/>
              <a:defRPr sz="1200" b="0" i="0">
                <a:latin typeface="+mn-lt"/>
                <a:ea typeface="+mn-ea"/>
                <a:cs typeface="+mn-cs"/>
              </a:defRPr>
            </a:lvl2pPr>
            <a:lvl3pPr marL="541338" indent="-187325">
              <a:buFont typeface="Open Sans" panose="020B0606030504020204" pitchFamily="34" charset="0"/>
              <a:buChar char="−"/>
              <a:defRPr sz="1200">
                <a:ea typeface="+mn-ea"/>
                <a:cs typeface="+mn-cs"/>
              </a:defRPr>
            </a:lvl3pPr>
            <a:lvl4pPr marL="717550" indent="-176213">
              <a:buFont typeface="Open Sans" panose="020B0606030504020204" pitchFamily="34" charset="0"/>
              <a:buChar char="−"/>
              <a:defRPr sz="1200">
                <a:ea typeface="+mn-ea"/>
                <a:cs typeface="+mn-cs"/>
              </a:defRPr>
            </a:lvl4pPr>
            <a:lvl5pPr marL="895350" indent="-177800">
              <a:buFont typeface="Open Sans" panose="020B0606030504020204" pitchFamily="34" charset="0"/>
              <a:buChar char="−"/>
              <a:defRPr sz="1200"/>
            </a:lvl5pPr>
          </a:lstStyle>
          <a:p>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2"/>
            <a:r>
              <a:rPr lang="en-US" b="0" i="0" dirty="0">
                <a:latin typeface="Open Sans" charset="0"/>
                <a:ea typeface="Open Sans" charset="0"/>
                <a:cs typeface="Open Sans" charset="0"/>
              </a:rPr>
              <a:t>Level 3</a:t>
            </a:r>
          </a:p>
          <a:p>
            <a:pPr lvl="3"/>
            <a:r>
              <a:rPr lang="en-US" b="0" i="0" dirty="0">
                <a:latin typeface="Open Sans" charset="0"/>
                <a:ea typeface="Open Sans" charset="0"/>
                <a:cs typeface="Open Sans" charset="0"/>
              </a:rPr>
              <a:t>Level 4</a:t>
            </a:r>
          </a:p>
        </p:txBody>
      </p:sp>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
        <p:nvSpPr>
          <p:cNvPr id="5" name="Text Placeholder 4">
            <a:extLst>
              <a:ext uri="{FF2B5EF4-FFF2-40B4-BE49-F238E27FC236}">
                <a16:creationId xmlns:a16="http://schemas.microsoft.com/office/drawing/2014/main" id="{42001A1A-C426-4BF3-A159-AAFC8C6F49AA}"/>
              </a:ext>
            </a:extLst>
          </p:cNvPr>
          <p:cNvSpPr>
            <a:spLocks noGrp="1"/>
          </p:cNvSpPr>
          <p:nvPr>
            <p:ph type="body" sz="quarter" idx="16" hasCustomPrompt="1"/>
          </p:nvPr>
        </p:nvSpPr>
        <p:spPr>
          <a:xfrm>
            <a:off x="6413500" y="1660086"/>
            <a:ext cx="4860000" cy="4140000"/>
          </a:xfrm>
          <a:prstGeom prst="rect">
            <a:avLst/>
          </a:prstGeom>
          <a:ln>
            <a:solidFill>
              <a:srgbClr val="000000"/>
            </a:solidFill>
          </a:ln>
        </p:spPr>
        <p:txBody>
          <a:bodyPr lIns="72390" tIns="72390" rIns="72390" bIns="72390"/>
          <a:lstStyle>
            <a:lvl1pPr marL="179388" indent="-179388">
              <a:buFont typeface="Wingdings" panose="05000000000000000000" pitchFamily="2" charset="2"/>
              <a:buChar char="§"/>
              <a:defRPr sz="1200">
                <a:latin typeface="+mn-lt"/>
              </a:defRPr>
            </a:lvl1pPr>
            <a:lvl2pPr marL="358775" indent="-179388">
              <a:buFont typeface="Open Sans" panose="020B0606030504020204" pitchFamily="34" charset="0"/>
              <a:buChar char="−"/>
              <a:defRPr sz="1200">
                <a:latin typeface="+mn-lt"/>
              </a:defRPr>
            </a:lvl2pPr>
            <a:lvl3pPr marL="538163" indent="-179388">
              <a:buFont typeface="Open Sans" panose="020B0606030504020204" pitchFamily="34" charset="0"/>
              <a:buChar char="−"/>
              <a:defRPr sz="1200">
                <a:latin typeface="+mn-lt"/>
              </a:defRPr>
            </a:lvl3pPr>
            <a:lvl4pPr marL="717550" indent="-179388">
              <a:buFont typeface="Open Sans" panose="020B0606030504020204" pitchFamily="34" charset="0"/>
              <a:buChar char="−"/>
              <a:defRPr sz="1200">
                <a:latin typeface="+mn-lt"/>
              </a:defRPr>
            </a:lvl4pPr>
            <a:lvl5pPr marL="896938" indent="-179388">
              <a:buFont typeface="Open Sans" panose="020B0606030504020204" pitchFamily="34" charset="0"/>
              <a:buChar char="−"/>
              <a:defRPr sz="1200">
                <a:latin typeface="+mn-lt"/>
              </a:defRPr>
            </a:lvl5pPr>
          </a:lstStyle>
          <a:p>
            <a:pPr lvl="0"/>
            <a:r>
              <a:rPr lang="en-US" dirty="0"/>
              <a:t>Level 1</a:t>
            </a:r>
          </a:p>
          <a:p>
            <a:pPr lvl="1"/>
            <a:r>
              <a:rPr lang="en-US" dirty="0"/>
              <a:t>Level 2</a:t>
            </a:r>
          </a:p>
          <a:p>
            <a:pPr lvl="2"/>
            <a:r>
              <a:rPr lang="en-US" dirty="0"/>
              <a:t>Level 3</a:t>
            </a:r>
          </a:p>
          <a:p>
            <a:pPr lvl="3"/>
            <a:r>
              <a:rPr lang="en-US" dirty="0"/>
              <a:t>Level 4</a:t>
            </a:r>
          </a:p>
        </p:txBody>
      </p:sp>
      <p:sp>
        <p:nvSpPr>
          <p:cNvPr id="6" name="Text Placeholder 5">
            <a:extLst>
              <a:ext uri="{FF2B5EF4-FFF2-40B4-BE49-F238E27FC236}">
                <a16:creationId xmlns:a16="http://schemas.microsoft.com/office/drawing/2014/main" id="{E34F61E6-F709-4807-9502-F00812B631B3}"/>
              </a:ext>
            </a:extLst>
          </p:cNvPr>
          <p:cNvSpPr>
            <a:spLocks noGrp="1"/>
          </p:cNvSpPr>
          <p:nvPr>
            <p:ph type="body" sz="quarter" idx="17" hasCustomPrompt="1"/>
          </p:nvPr>
        </p:nvSpPr>
        <p:spPr>
          <a:xfrm>
            <a:off x="914399" y="1298575"/>
            <a:ext cx="4860000" cy="360000"/>
          </a:xfrm>
          <a:prstGeom prst="rect">
            <a:avLst/>
          </a:prstGeom>
          <a:solidFill>
            <a:schemeClr val="accent1"/>
          </a:solidFill>
          <a:ln>
            <a:solidFill>
              <a:srgbClr val="000000"/>
            </a:solidFill>
          </a:ln>
        </p:spPr>
        <p:txBody>
          <a:bodyPr lIns="72390" tIns="72390" rIns="72390" bIns="72390" anchor="ctr"/>
          <a:lstStyle>
            <a:lvl1pPr marL="0" indent="0" algn="ctr">
              <a:buNone/>
              <a:defRPr sz="1400" b="1">
                <a:solidFill>
                  <a:srgbClr val="FFFFFF"/>
                </a:solidFill>
              </a:defRPr>
            </a:lvl1pPr>
          </a:lstStyle>
          <a:p>
            <a:pPr lvl="0"/>
            <a:r>
              <a:rPr lang="en-US" sz="1400" dirty="0"/>
              <a:t>Title</a:t>
            </a:r>
            <a:endParaRPr lang="en-US" dirty="0"/>
          </a:p>
        </p:txBody>
      </p:sp>
      <p:sp>
        <p:nvSpPr>
          <p:cNvPr id="13" name="Text Placeholder 12">
            <a:extLst>
              <a:ext uri="{FF2B5EF4-FFF2-40B4-BE49-F238E27FC236}">
                <a16:creationId xmlns:a16="http://schemas.microsoft.com/office/drawing/2014/main" id="{EDE39252-F8B8-4F43-8B08-FB2220410242}"/>
              </a:ext>
            </a:extLst>
          </p:cNvPr>
          <p:cNvSpPr>
            <a:spLocks noGrp="1"/>
          </p:cNvSpPr>
          <p:nvPr>
            <p:ph type="body" sz="quarter" idx="18" hasCustomPrompt="1"/>
          </p:nvPr>
        </p:nvSpPr>
        <p:spPr>
          <a:xfrm>
            <a:off x="6413500" y="1298575"/>
            <a:ext cx="4860000" cy="360000"/>
          </a:xfrm>
          <a:prstGeom prst="rect">
            <a:avLst/>
          </a:prstGeom>
          <a:solidFill>
            <a:schemeClr val="accent1"/>
          </a:solidFill>
          <a:ln>
            <a:solidFill>
              <a:srgbClr val="000000"/>
            </a:solidFill>
          </a:ln>
        </p:spPr>
        <p:txBody>
          <a:bodyPr anchor="ctr"/>
          <a:lstStyle>
            <a:lvl1pPr marL="0" indent="0" algn="ctr">
              <a:buFont typeface="+mj-lt"/>
              <a:buNone/>
              <a:defRPr sz="1400" b="1">
                <a:solidFill>
                  <a:srgbClr val="FFFFFF"/>
                </a:solidFill>
              </a:defRPr>
            </a:lvl1pPr>
          </a:lstStyle>
          <a:p>
            <a:pPr lvl="0"/>
            <a:r>
              <a:rPr lang="en-US" dirty="0"/>
              <a:t>Title</a:t>
            </a:r>
          </a:p>
        </p:txBody>
      </p:sp>
    </p:spTree>
    <p:extLst>
      <p:ext uri="{BB962C8B-B14F-4D97-AF65-F5344CB8AC3E}">
        <p14:creationId xmlns:p14="http://schemas.microsoft.com/office/powerpoint/2010/main" val="5689212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able of Contents">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EB4D592-6629-43C9-9991-43941253F820}"/>
              </a:ext>
            </a:extLst>
          </p:cNvPr>
          <p:cNvSpPr>
            <a:spLocks noGrp="1"/>
          </p:cNvSpPr>
          <p:nvPr>
            <p:ph type="title" hasCustomPrompt="1"/>
          </p:nvPr>
        </p:nvSpPr>
        <p:spPr>
          <a:xfrm>
            <a:off x="923544" y="457200"/>
            <a:ext cx="10349956" cy="288000"/>
          </a:xfrm>
          <a:prstGeom prst="rect">
            <a:avLst/>
          </a:prstGeom>
        </p:spPr>
        <p:txBody>
          <a:bodyPr lIns="72000" tIns="36000" rIns="72000" bIns="36000"/>
          <a:lstStyle>
            <a:lvl1pPr>
              <a:defRPr lang="en-US" sz="2000" b="0" i="0" dirty="0">
                <a:solidFill>
                  <a:schemeClr val="accent1"/>
                </a:solidFill>
                <a:ea typeface="+mj-ea"/>
                <a:cs typeface="+mj-cs"/>
              </a:defRPr>
            </a:lvl1pPr>
          </a:lstStyle>
          <a:p>
            <a:pPr marL="0" lvl="0" indent="0">
              <a:spcBef>
                <a:spcPts val="0"/>
              </a:spcBef>
              <a:buFont typeface="Arial"/>
            </a:pPr>
            <a:r>
              <a:rPr lang="en-US" dirty="0"/>
              <a:t>Contents / Agenda</a:t>
            </a:r>
          </a:p>
        </p:txBody>
      </p:sp>
      <p:graphicFrame>
        <p:nvGraphicFramePr>
          <p:cNvPr id="12" name="Object 11" hidden="1">
            <a:extLst>
              <a:ext uri="{FF2B5EF4-FFF2-40B4-BE49-F238E27FC236}">
                <a16:creationId xmlns:a16="http://schemas.microsoft.com/office/drawing/2014/main" id="{7E6AFCF8-DF17-4BD7-8ECC-6735005338D0}"/>
              </a:ext>
            </a:extLst>
          </p:cNvPr>
          <p:cNvGraphicFramePr>
            <a:graphicFrameLocks noChangeAspect="1"/>
          </p:cNvGraphicFramePr>
          <p:nvPr userDrawn="1">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8928" name="think-cell Slide" r:id="rId4" imgW="216" imgH="216" progId="TCLayout.ActiveDocument.1">
                  <p:embed/>
                </p:oleObj>
              </mc:Choice>
              <mc:Fallback>
                <p:oleObj name="think-cell Slide" r:id="rId4" imgW="216" imgH="216" progId="TCLayout.ActiveDocument.1">
                  <p:embed/>
                  <p:pic>
                    <p:nvPicPr>
                      <p:cNvPr id="12" name="Object 11" hidden="1">
                        <a:extLst>
                          <a:ext uri="{FF2B5EF4-FFF2-40B4-BE49-F238E27FC236}">
                            <a16:creationId xmlns:a16="http://schemas.microsoft.com/office/drawing/2014/main" id="{7E6AFCF8-DF17-4BD7-8ECC-6735005338D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sz="quarter" idx="14" hasCustomPrompt="1"/>
          </p:nvPr>
        </p:nvSpPr>
        <p:spPr>
          <a:xfrm>
            <a:off x="923544" y="1010920"/>
            <a:ext cx="10349956" cy="4788000"/>
          </a:xfrm>
          <a:prstGeom prst="rect">
            <a:avLst/>
          </a:prstGeom>
        </p:spPr>
        <p:txBody>
          <a:bodyPr lIns="72390" tIns="72390" rIns="72390" bIns="72390">
            <a:normAutofit/>
          </a:bodyPr>
          <a:lstStyle>
            <a:lvl1pPr marL="0" indent="0">
              <a:lnSpc>
                <a:spcPct val="100000"/>
              </a:lnSpc>
              <a:spcBef>
                <a:spcPts val="1800"/>
              </a:spcBef>
              <a:buFont typeface="Wingdings" panose="05000000000000000000" pitchFamily="2" charset="2"/>
              <a:buNone/>
              <a:defRPr sz="2000" b="0" i="0">
                <a:latin typeface="+mn-lt"/>
                <a:ea typeface="+mn-ea"/>
                <a:cs typeface="+mn-cs"/>
              </a:defRPr>
            </a:lvl1pPr>
            <a:lvl2pPr marL="179388" indent="-179388">
              <a:lnSpc>
                <a:spcPct val="100000"/>
              </a:lnSpc>
              <a:spcBef>
                <a:spcPts val="1200"/>
              </a:spcBef>
              <a:buFont typeface="Wingdings" panose="05000000000000000000" pitchFamily="2" charset="2"/>
              <a:buChar char="§"/>
              <a:defRPr sz="2000" b="0" i="0">
                <a:latin typeface="+mn-lt"/>
                <a:ea typeface="+mn-ea"/>
                <a:cs typeface="+mn-cs"/>
              </a:defRPr>
            </a:lvl2pPr>
            <a:lvl3pPr marL="541338" indent="-187325">
              <a:buFont typeface="Open Sans" panose="020B0606030504020204" pitchFamily="34" charset="0"/>
              <a:buChar char="−"/>
              <a:defRPr sz="1200"/>
            </a:lvl3pPr>
            <a:lvl4pPr marL="717550" indent="-176213">
              <a:buFont typeface="Open Sans" panose="020B0606030504020204" pitchFamily="34" charset="0"/>
              <a:buChar char="−"/>
              <a:defRPr sz="1200"/>
            </a:lvl4pPr>
            <a:lvl5pPr marL="895350" indent="-177800">
              <a:buFont typeface="Open Sans" panose="020B0606030504020204" pitchFamily="34" charset="0"/>
              <a:buChar char="−"/>
              <a:defRPr sz="1200"/>
            </a:lvl5pPr>
          </a:lstStyle>
          <a:p>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1"/>
            <a:r>
              <a:rPr lang="en-US" b="0" i="0" dirty="0">
                <a:latin typeface="Open Sans" charset="0"/>
                <a:ea typeface="Open Sans" charset="0"/>
                <a:cs typeface="Open Sans" charset="0"/>
              </a:rPr>
              <a:t>Level 2</a:t>
            </a:r>
          </a:p>
          <a:p>
            <a:pPr lvl="0"/>
            <a:r>
              <a:rPr lang="en-US" b="0" i="0" dirty="0">
                <a:latin typeface="Open Sans" charset="0"/>
                <a:ea typeface="Open Sans" charset="0"/>
                <a:cs typeface="Open Sans" charset="0"/>
              </a:rPr>
              <a:t>Level 1</a:t>
            </a:r>
          </a:p>
          <a:p>
            <a:pPr lvl="1"/>
            <a:r>
              <a:rPr lang="en-US" b="0" i="0" dirty="0">
                <a:latin typeface="Open Sans" charset="0"/>
                <a:ea typeface="Open Sans" charset="0"/>
                <a:cs typeface="Open Sans" charset="0"/>
              </a:rPr>
              <a:t>Level 2</a:t>
            </a:r>
          </a:p>
          <a:p>
            <a:pPr lvl="1"/>
            <a:r>
              <a:rPr lang="en-US" b="0" i="0" dirty="0">
                <a:latin typeface="Open Sans" charset="0"/>
                <a:ea typeface="Open Sans" charset="0"/>
                <a:cs typeface="Open Sans" charset="0"/>
              </a:rPr>
              <a:t>Level 2</a:t>
            </a:r>
          </a:p>
          <a:p>
            <a:pPr lvl="0"/>
            <a:endParaRPr lang="en-US" b="0" i="0" dirty="0">
              <a:latin typeface="Open Sans" charset="0"/>
              <a:ea typeface="Open Sans" charset="0"/>
              <a:cs typeface="Open Sans" charset="0"/>
            </a:endParaRPr>
          </a:p>
          <a:p>
            <a:pPr lvl="1"/>
            <a:endParaRPr lang="en-US" b="0" i="0" dirty="0">
              <a:latin typeface="Open Sans" charset="0"/>
              <a:ea typeface="Open Sans" charset="0"/>
              <a:cs typeface="Open Sans" charset="0"/>
            </a:endParaRPr>
          </a:p>
        </p:txBody>
      </p:sp>
      <p:sp>
        <p:nvSpPr>
          <p:cNvPr id="4" name="Footer Placeholder 3">
            <a:extLst>
              <a:ext uri="{FF2B5EF4-FFF2-40B4-BE49-F238E27FC236}">
                <a16:creationId xmlns:a16="http://schemas.microsoft.com/office/drawing/2014/main" id="{160F9B81-C6E5-479F-85B9-D7D7636D955E}"/>
              </a:ext>
            </a:extLst>
          </p:cNvPr>
          <p:cNvSpPr>
            <a:spLocks noGrp="1"/>
          </p:cNvSpPr>
          <p:nvPr>
            <p:ph type="ftr" sz="quarter" idx="15"/>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Tree>
    <p:extLst>
      <p:ext uri="{BB962C8B-B14F-4D97-AF65-F5344CB8AC3E}">
        <p14:creationId xmlns:p14="http://schemas.microsoft.com/office/powerpoint/2010/main" val="17718814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9952" name="think-cell Slide" r:id="rId4" imgW="352" imgH="355" progId="TCLayout.ActiveDocument.1">
                  <p:embed/>
                </p:oleObj>
              </mc:Choice>
              <mc:Fallback>
                <p:oleObj name="think-cell Slide" r:id="rId4" imgW="352" imgH="355"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Footer Placeholder 1">
            <a:extLst>
              <a:ext uri="{FF2B5EF4-FFF2-40B4-BE49-F238E27FC236}">
                <a16:creationId xmlns:a16="http://schemas.microsoft.com/office/drawing/2014/main" id="{4A087DD8-08FD-49C9-A31B-83B557E8F411}"/>
              </a:ext>
            </a:extLst>
          </p:cNvPr>
          <p:cNvSpPr>
            <a:spLocks noGrp="1"/>
          </p:cNvSpPr>
          <p:nvPr>
            <p:ph type="ftr" sz="quarter" idx="13"/>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Tree>
    <p:extLst>
      <p:ext uri="{BB962C8B-B14F-4D97-AF65-F5344CB8AC3E}">
        <p14:creationId xmlns:p14="http://schemas.microsoft.com/office/powerpoint/2010/main" val="1392872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eck Title Option 1">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76" name="think-cell Slide" r:id="rId4" imgW="352" imgH="355" progId="TCLayout.ActiveDocument.1">
                  <p:embed/>
                </p:oleObj>
              </mc:Choice>
              <mc:Fallback>
                <p:oleObj name="think-cell Slide" r:id="rId4" imgW="352" imgH="355"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2" name="Rectangle 11"/>
          <p:cNvSpPr/>
          <p:nvPr userDrawn="1"/>
        </p:nvSpPr>
        <p:spPr>
          <a:xfrm>
            <a:off x="0" y="0"/>
            <a:ext cx="12192000" cy="6858000"/>
          </a:xfrm>
          <a:prstGeom prst="rect">
            <a:avLst/>
          </a:prstGeom>
          <a:gradFill>
            <a:gsLst>
              <a:gs pos="100000">
                <a:schemeClr val="accent2"/>
              </a:gs>
              <a:gs pos="0">
                <a:schemeClr val="accent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17" name="Picture 16"/>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607040" y="6382906"/>
            <a:ext cx="1096292" cy="229289"/>
          </a:xfrm>
          <a:prstGeom prst="rect">
            <a:avLst/>
          </a:prstGeom>
        </p:spPr>
      </p:pic>
      <p:sp>
        <p:nvSpPr>
          <p:cNvPr id="10" name="Title 1"/>
          <p:cNvSpPr>
            <a:spLocks noGrp="1"/>
          </p:cNvSpPr>
          <p:nvPr userDrawn="1">
            <p:ph type="ctrTitle" hasCustomPrompt="1"/>
          </p:nvPr>
        </p:nvSpPr>
        <p:spPr>
          <a:xfrm>
            <a:off x="1524000" y="1122363"/>
            <a:ext cx="9144000" cy="2192337"/>
          </a:xfrm>
          <a:prstGeom prst="rect">
            <a:avLst/>
          </a:prstGeom>
        </p:spPr>
        <p:txBody>
          <a:bodyPr lIns="0" tIns="0" rIns="0" bIns="0" anchor="b">
            <a:normAutofit/>
          </a:bodyPr>
          <a:lstStyle>
            <a:lvl1pPr algn="l">
              <a:lnSpc>
                <a:spcPct val="100000"/>
              </a:lnSpc>
              <a:defRPr sz="6000" spc="-150">
                <a:solidFill>
                  <a:schemeClr val="bg1"/>
                </a:solidFill>
                <a:latin typeface="+mj-lt"/>
                <a:ea typeface="+mj-ea"/>
                <a:cs typeface="+mj-cs"/>
                <a:sym typeface="+mj-lt"/>
              </a:defRPr>
            </a:lvl1pPr>
          </a:lstStyle>
          <a:p>
            <a:r>
              <a:rPr lang="en-US" dirty="0"/>
              <a:t>Deck Title Option 1</a:t>
            </a:r>
          </a:p>
        </p:txBody>
      </p:sp>
      <p:sp>
        <p:nvSpPr>
          <p:cNvPr id="13" name="Subtitle 2"/>
          <p:cNvSpPr>
            <a:spLocks noGrp="1"/>
          </p:cNvSpPr>
          <p:nvPr userDrawn="1">
            <p:ph type="subTitle" idx="1" hasCustomPrompt="1"/>
          </p:nvPr>
        </p:nvSpPr>
        <p:spPr>
          <a:xfrm>
            <a:off x="1524000" y="3322638"/>
            <a:ext cx="9144000" cy="474662"/>
          </a:xfrm>
          <a:prstGeom prst="rect">
            <a:avLst/>
          </a:prstGeom>
        </p:spPr>
        <p:txBody>
          <a:bodyPr lIns="0">
            <a:noAutofit/>
          </a:bodyPr>
          <a:lstStyle>
            <a:lvl1pPr marL="0" indent="0" algn="l">
              <a:buNone/>
              <a:defRPr sz="2800" b="1" i="0" baseline="0">
                <a:solidFill>
                  <a:schemeClr val="bg1"/>
                </a:solidFill>
                <a:latin typeface="+mn-lt"/>
                <a:ea typeface="+mn-ea"/>
                <a:cs typeface="+mn-cs"/>
                <a:sym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Subtext style line 1</a:t>
            </a:r>
          </a:p>
        </p:txBody>
      </p:sp>
      <p:sp>
        <p:nvSpPr>
          <p:cNvPr id="3" name="Text Placeholder 2"/>
          <p:cNvSpPr>
            <a:spLocks noGrp="1"/>
          </p:cNvSpPr>
          <p:nvPr userDrawn="1">
            <p:ph type="body" sz="quarter" idx="10" hasCustomPrompt="1"/>
          </p:nvPr>
        </p:nvSpPr>
        <p:spPr>
          <a:xfrm>
            <a:off x="1524000" y="3797300"/>
            <a:ext cx="9144000" cy="846138"/>
          </a:xfrm>
          <a:prstGeom prst="rect">
            <a:avLst/>
          </a:prstGeom>
        </p:spPr>
        <p:txBody>
          <a:bodyPr lIns="0" rIns="0"/>
          <a:lstStyle>
            <a:lvl1pPr marL="0" indent="0">
              <a:buNone/>
              <a:defRPr sz="2000" b="0" i="0" baseline="0">
                <a:solidFill>
                  <a:schemeClr val="bg2"/>
                </a:solidFill>
                <a:latin typeface="Open Sans" charset="0"/>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sz="2000" b="0" i="0" dirty="0">
                <a:latin typeface="Open Sans" charset="0"/>
                <a:ea typeface="Open Sans" charset="0"/>
                <a:cs typeface="Open Sans" charset="0"/>
              </a:rPr>
              <a:t>Subtext style line 2</a:t>
            </a:r>
            <a:endParaRPr lang="en-US" dirty="0"/>
          </a:p>
        </p:txBody>
      </p:sp>
      <p:grpSp>
        <p:nvGrpSpPr>
          <p:cNvPr id="18" name="Group 17">
            <a:extLst>
              <a:ext uri="{FF2B5EF4-FFF2-40B4-BE49-F238E27FC236}">
                <a16:creationId xmlns:a16="http://schemas.microsoft.com/office/drawing/2014/main" id="{1A343447-28F0-446B-BA62-BDF0101F4CBB}"/>
              </a:ext>
            </a:extLst>
          </p:cNvPr>
          <p:cNvGrpSpPr/>
          <p:nvPr userDrawn="1"/>
        </p:nvGrpSpPr>
        <p:grpSpPr>
          <a:xfrm>
            <a:off x="0" y="5087242"/>
            <a:ext cx="4619952" cy="1766079"/>
            <a:chOff x="0" y="5087242"/>
            <a:chExt cx="4619952" cy="1766079"/>
          </a:xfrm>
        </p:grpSpPr>
        <p:sp>
          <p:nvSpPr>
            <p:cNvPr id="19" name="Freeform: Shape 18">
              <a:extLst>
                <a:ext uri="{FF2B5EF4-FFF2-40B4-BE49-F238E27FC236}">
                  <a16:creationId xmlns:a16="http://schemas.microsoft.com/office/drawing/2014/main" id="{C5799489-193D-4349-AA14-1639DB1C5D44}"/>
                </a:ext>
              </a:extLst>
            </p:cNvPr>
            <p:cNvSpPr>
              <a:spLocks noChangeAspect="1"/>
            </p:cNvSpPr>
            <p:nvPr userDrawn="1"/>
          </p:nvSpPr>
          <p:spPr>
            <a:xfrm>
              <a:off x="0" y="5087242"/>
              <a:ext cx="2977424" cy="1766079"/>
            </a:xfrm>
            <a:custGeom>
              <a:avLst/>
              <a:gdLst>
                <a:gd name="connsiteX0" fmla="*/ 1303424 w 2977424"/>
                <a:gd name="connsiteY0" fmla="*/ 0 h 1766079"/>
                <a:gd name="connsiteX1" fmla="*/ 2977424 w 2977424"/>
                <a:gd name="connsiteY1" fmla="*/ 1674000 h 1766079"/>
                <a:gd name="connsiteX2" fmla="*/ 2972775 w 2977424"/>
                <a:gd name="connsiteY2" fmla="*/ 1766079 h 1766079"/>
                <a:gd name="connsiteX3" fmla="*/ 2810775 w 2977424"/>
                <a:gd name="connsiteY3" fmla="*/ 1766079 h 1766079"/>
                <a:gd name="connsiteX4" fmla="*/ 2815424 w 2977424"/>
                <a:gd name="connsiteY4" fmla="*/ 1674000 h 1766079"/>
                <a:gd name="connsiteX5" fmla="*/ 1303424 w 2977424"/>
                <a:gd name="connsiteY5" fmla="*/ 162000 h 1766079"/>
                <a:gd name="connsiteX6" fmla="*/ 49650 w 2977424"/>
                <a:gd name="connsiteY6" fmla="*/ 828626 h 1766079"/>
                <a:gd name="connsiteX7" fmla="*/ 0 w 2977424"/>
                <a:gd name="connsiteY7" fmla="*/ 910352 h 1766079"/>
                <a:gd name="connsiteX8" fmla="*/ 0 w 2977424"/>
                <a:gd name="connsiteY8" fmla="*/ 624806 h 1766079"/>
                <a:gd name="connsiteX9" fmla="*/ 11684 w 2977424"/>
                <a:gd name="connsiteY9" fmla="*/ 609181 h 1766079"/>
                <a:gd name="connsiteX10" fmla="*/ 1303424 w 2977424"/>
                <a:gd name="connsiteY10" fmla="*/ 0 h 176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7424" h="1766079">
                  <a:moveTo>
                    <a:pt x="1303424" y="0"/>
                  </a:moveTo>
                  <a:cubicBezTo>
                    <a:pt x="2227949" y="0"/>
                    <a:pt x="2977424" y="749475"/>
                    <a:pt x="2977424" y="1674000"/>
                  </a:cubicBezTo>
                  <a:lnTo>
                    <a:pt x="2972775" y="1766079"/>
                  </a:lnTo>
                  <a:lnTo>
                    <a:pt x="2810775" y="1766079"/>
                  </a:lnTo>
                  <a:lnTo>
                    <a:pt x="2815424" y="1674000"/>
                  </a:lnTo>
                  <a:cubicBezTo>
                    <a:pt x="2815424" y="838945"/>
                    <a:pt x="2138479" y="162000"/>
                    <a:pt x="1303424" y="162000"/>
                  </a:cubicBezTo>
                  <a:cubicBezTo>
                    <a:pt x="781515" y="162000"/>
                    <a:pt x="321367" y="426432"/>
                    <a:pt x="49650" y="828626"/>
                  </a:cubicBezTo>
                  <a:lnTo>
                    <a:pt x="0" y="910352"/>
                  </a:lnTo>
                  <a:lnTo>
                    <a:pt x="0" y="624806"/>
                  </a:lnTo>
                  <a:lnTo>
                    <a:pt x="11684" y="609181"/>
                  </a:lnTo>
                  <a:cubicBezTo>
                    <a:pt x="318720" y="237139"/>
                    <a:pt x="783379" y="0"/>
                    <a:pt x="1303424" y="0"/>
                  </a:cubicBezTo>
                  <a:close/>
                </a:path>
              </a:pathLst>
            </a:custGeom>
            <a:solidFill>
              <a:schemeClr val="accent3"/>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EF458BEF-B80A-4D7C-8A18-1CFC7AB7801F}"/>
                </a:ext>
              </a:extLst>
            </p:cNvPr>
            <p:cNvSpPr>
              <a:spLocks noChangeArrowheads="1"/>
            </p:cNvSpPr>
            <p:nvPr userDrawn="1"/>
          </p:nvSpPr>
          <p:spPr bwMode="auto">
            <a:xfrm rot="10293731">
              <a:off x="2184494" y="5143936"/>
              <a:ext cx="2435458" cy="1546789"/>
            </a:xfrm>
            <a:custGeom>
              <a:avLst/>
              <a:gdLst>
                <a:gd name="connsiteX0" fmla="*/ 51534 w 2435458"/>
                <a:gd name="connsiteY0" fmla="*/ 1546789 h 1546789"/>
                <a:gd name="connsiteX1" fmla="*/ 7251 w 2435458"/>
                <a:gd name="connsiteY1" fmla="*/ 1503031 h 1546789"/>
                <a:gd name="connsiteX2" fmla="*/ 0 w 2435458"/>
                <a:gd name="connsiteY2" fmla="*/ 1495264 h 1546789"/>
                <a:gd name="connsiteX3" fmla="*/ 7251 w 2435458"/>
                <a:gd name="connsiteY3" fmla="*/ 1488014 h 1546789"/>
                <a:gd name="connsiteX4" fmla="*/ 51534 w 2435458"/>
                <a:gd name="connsiteY4" fmla="*/ 1444257 h 1546789"/>
                <a:gd name="connsiteX5" fmla="*/ 66036 w 2435458"/>
                <a:gd name="connsiteY5" fmla="*/ 1444256 h 1546789"/>
                <a:gd name="connsiteX6" fmla="*/ 66036 w 2435458"/>
                <a:gd name="connsiteY6" fmla="*/ 1458756 h 1546789"/>
                <a:gd name="connsiteX7" fmla="*/ 36514 w 2435458"/>
                <a:gd name="connsiteY7" fmla="*/ 1480764 h 1546789"/>
                <a:gd name="connsiteX8" fmla="*/ 1915302 w 2435458"/>
                <a:gd name="connsiteY8" fmla="*/ 695716 h 1546789"/>
                <a:gd name="connsiteX9" fmla="*/ 2385841 w 2435458"/>
                <a:gd name="connsiteY9" fmla="*/ 61532 h 1546789"/>
                <a:gd name="connsiteX10" fmla="*/ 2414751 w 2435458"/>
                <a:gd name="connsiteY10" fmla="*/ 0 h 1546789"/>
                <a:gd name="connsiteX11" fmla="*/ 2435458 w 2435458"/>
                <a:gd name="connsiteY11" fmla="*/ 3072 h 1546789"/>
                <a:gd name="connsiteX12" fmla="*/ 2404088 w 2435458"/>
                <a:gd name="connsiteY12" fmla="*/ 70232 h 1546789"/>
                <a:gd name="connsiteX13" fmla="*/ 1930063 w 2435458"/>
                <a:gd name="connsiteY13" fmla="*/ 710475 h 1546789"/>
                <a:gd name="connsiteX14" fmla="*/ 36514 w 2435458"/>
                <a:gd name="connsiteY14" fmla="*/ 1503032 h 1546789"/>
                <a:gd name="connsiteX15" fmla="*/ 66036 w 2435458"/>
                <a:gd name="connsiteY15" fmla="*/ 1532031 h 1546789"/>
                <a:gd name="connsiteX16" fmla="*/ 66036 w 2435458"/>
                <a:gd name="connsiteY16" fmla="*/ 1546789 h 1546789"/>
                <a:gd name="connsiteX17" fmla="*/ 58785 w 2435458"/>
                <a:gd name="connsiteY17" fmla="*/ 1546789 h 1546789"/>
                <a:gd name="connsiteX18" fmla="*/ 51534 w 2435458"/>
                <a:gd name="connsiteY18" fmla="*/ 1546789 h 154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5458" h="1546789">
                  <a:moveTo>
                    <a:pt x="51534" y="1546789"/>
                  </a:moveTo>
                  <a:cubicBezTo>
                    <a:pt x="51534" y="1546789"/>
                    <a:pt x="51534" y="1546789"/>
                    <a:pt x="7251" y="1503031"/>
                  </a:cubicBezTo>
                  <a:cubicBezTo>
                    <a:pt x="0" y="1503031"/>
                    <a:pt x="0" y="1495264"/>
                    <a:pt x="0" y="1495264"/>
                  </a:cubicBezTo>
                  <a:cubicBezTo>
                    <a:pt x="0" y="1495264"/>
                    <a:pt x="0" y="1488014"/>
                    <a:pt x="7251" y="1488014"/>
                  </a:cubicBezTo>
                  <a:cubicBezTo>
                    <a:pt x="7251" y="1488014"/>
                    <a:pt x="7251" y="1488014"/>
                    <a:pt x="51534" y="1444257"/>
                  </a:cubicBezTo>
                  <a:cubicBezTo>
                    <a:pt x="51534" y="1436748"/>
                    <a:pt x="58785" y="1436748"/>
                    <a:pt x="66036" y="1444256"/>
                  </a:cubicBezTo>
                  <a:cubicBezTo>
                    <a:pt x="66036" y="1444256"/>
                    <a:pt x="66036" y="1451506"/>
                    <a:pt x="66036" y="1458756"/>
                  </a:cubicBezTo>
                  <a:cubicBezTo>
                    <a:pt x="66036" y="1458756"/>
                    <a:pt x="66036" y="1458756"/>
                    <a:pt x="36514" y="1480764"/>
                  </a:cubicBezTo>
                  <a:cubicBezTo>
                    <a:pt x="748408" y="1480764"/>
                    <a:pt x="1416277" y="1201907"/>
                    <a:pt x="1915302" y="695716"/>
                  </a:cubicBezTo>
                  <a:cubicBezTo>
                    <a:pt x="2105156" y="505894"/>
                    <a:pt x="2263035" y="292297"/>
                    <a:pt x="2385841" y="61532"/>
                  </a:cubicBezTo>
                  <a:lnTo>
                    <a:pt x="2414751" y="0"/>
                  </a:lnTo>
                  <a:lnTo>
                    <a:pt x="2435458" y="3072"/>
                  </a:lnTo>
                  <a:lnTo>
                    <a:pt x="2404088" y="70232"/>
                  </a:lnTo>
                  <a:cubicBezTo>
                    <a:pt x="2281158" y="302480"/>
                    <a:pt x="2122636" y="517837"/>
                    <a:pt x="1930063" y="710475"/>
                  </a:cubicBezTo>
                  <a:cubicBezTo>
                    <a:pt x="1431038" y="1216665"/>
                    <a:pt x="755918" y="1503032"/>
                    <a:pt x="36514" y="1503032"/>
                  </a:cubicBezTo>
                  <a:cubicBezTo>
                    <a:pt x="36514" y="1503032"/>
                    <a:pt x="36514" y="1503032"/>
                    <a:pt x="66036" y="1532031"/>
                  </a:cubicBezTo>
                  <a:cubicBezTo>
                    <a:pt x="66036" y="1539539"/>
                    <a:pt x="66036" y="1539539"/>
                    <a:pt x="66036" y="1546789"/>
                  </a:cubicBezTo>
                  <a:lnTo>
                    <a:pt x="58785" y="1546789"/>
                  </a:lnTo>
                  <a:cubicBezTo>
                    <a:pt x="51534" y="1546789"/>
                    <a:pt x="51534" y="1546789"/>
                    <a:pt x="51534" y="1546789"/>
                  </a:cubicBezTo>
                  <a:close/>
                </a:path>
              </a:pathLst>
            </a:custGeom>
            <a:solidFill>
              <a:schemeClr val="accent3"/>
            </a:solidFill>
            <a:ln>
              <a:noFill/>
            </a:ln>
            <a:effectLst/>
          </p:spPr>
          <p:txBody>
            <a:bodyPr wrap="square" anchor="ctr">
              <a:noAutofit/>
            </a:bodyPr>
            <a:lstStyle/>
            <a:p>
              <a:endParaRPr lang="en-US" dirty="0"/>
            </a:p>
          </p:txBody>
        </p:sp>
      </p:grpSp>
    </p:spTree>
    <p:extLst>
      <p:ext uri="{BB962C8B-B14F-4D97-AF65-F5344CB8AC3E}">
        <p14:creationId xmlns:p14="http://schemas.microsoft.com/office/powerpoint/2010/main" val="18587130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Title Option 1">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2000" name="think-cell Slide" r:id="rId4" imgW="352" imgH="355" progId="TCLayout.ActiveDocument.1">
                  <p:embed/>
                </p:oleObj>
              </mc:Choice>
              <mc:Fallback>
                <p:oleObj name="think-cell Slide" r:id="rId4" imgW="352" imgH="355"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Rectangle 7"/>
          <p:cNvSpPr/>
          <p:nvPr userDrawn="1"/>
        </p:nvSpPr>
        <p:spPr>
          <a:xfrm>
            <a:off x="0" y="0"/>
            <a:ext cx="12192000" cy="6144768"/>
          </a:xfrm>
          <a:prstGeom prst="rect">
            <a:avLst/>
          </a:prstGeom>
          <a:gradFill>
            <a:gsLst>
              <a:gs pos="0">
                <a:schemeClr val="accent1"/>
              </a:gs>
              <a:gs pos="100000">
                <a:schemeClr val="accent2"/>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2" name="Subtitle 2"/>
          <p:cNvSpPr>
            <a:spLocks noGrp="1"/>
          </p:cNvSpPr>
          <p:nvPr>
            <p:ph type="subTitle" idx="1" hasCustomPrompt="1"/>
          </p:nvPr>
        </p:nvSpPr>
        <p:spPr>
          <a:xfrm>
            <a:off x="1524000" y="3703638"/>
            <a:ext cx="9144000" cy="1655762"/>
          </a:xfrm>
          <a:prstGeom prst="rect">
            <a:avLst/>
          </a:prstGeom>
        </p:spPr>
        <p:txBody>
          <a:bodyPr lIns="0">
            <a:normAutofit/>
          </a:bodyPr>
          <a:lstStyle>
            <a:lvl1pPr marL="0" indent="0" algn="l">
              <a:buNone/>
              <a:defRPr sz="2400" b="0" i="0" baseline="0">
                <a:solidFill>
                  <a:schemeClr val="bg1"/>
                </a:solidFill>
                <a:latin typeface="Open Sans"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subhead or first point</a:t>
            </a:r>
          </a:p>
          <a:p>
            <a:r>
              <a:rPr lang="en-US" dirty="0"/>
              <a:t>Second point</a:t>
            </a:r>
          </a:p>
          <a:p>
            <a:r>
              <a:rPr lang="en-US" dirty="0"/>
              <a:t>Third point</a:t>
            </a:r>
          </a:p>
        </p:txBody>
      </p:sp>
      <p:cxnSp>
        <p:nvCxnSpPr>
          <p:cNvPr id="19" name="Straight Connector 18"/>
          <p:cNvCxnSpPr/>
          <p:nvPr userDrawn="1"/>
        </p:nvCxnSpPr>
        <p:spPr>
          <a:xfrm>
            <a:off x="1524000" y="3416300"/>
            <a:ext cx="2197100"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hasCustomPrompt="1"/>
          </p:nvPr>
        </p:nvSpPr>
        <p:spPr>
          <a:xfrm>
            <a:off x="1524000" y="1122363"/>
            <a:ext cx="9144000" cy="2192337"/>
          </a:xfrm>
          <a:prstGeom prst="rect">
            <a:avLst/>
          </a:prstGeom>
        </p:spPr>
        <p:txBody>
          <a:bodyPr lIns="0" tIns="0" rIns="0" bIns="0" anchor="b">
            <a:normAutofit/>
          </a:bodyPr>
          <a:lstStyle>
            <a:lvl1pPr algn="l">
              <a:lnSpc>
                <a:spcPct val="100000"/>
              </a:lnSpc>
              <a:defRPr sz="6000" spc="-150">
                <a:solidFill>
                  <a:schemeClr val="bg1"/>
                </a:solidFill>
                <a:latin typeface="+mj-lt"/>
                <a:ea typeface="+mj-ea"/>
                <a:cs typeface="+mj-cs"/>
                <a:sym typeface="+mj-lt"/>
              </a:defRPr>
            </a:lvl1pPr>
          </a:lstStyle>
          <a:p>
            <a:r>
              <a:rPr lang="en-US" dirty="0"/>
              <a:t>Section Title Option 2</a:t>
            </a:r>
          </a:p>
        </p:txBody>
      </p:sp>
      <p:sp>
        <p:nvSpPr>
          <p:cNvPr id="2" name="Footer Placeholder 1">
            <a:extLst>
              <a:ext uri="{FF2B5EF4-FFF2-40B4-BE49-F238E27FC236}">
                <a16:creationId xmlns:a16="http://schemas.microsoft.com/office/drawing/2014/main" id="{A4D7DD91-BFDD-4BD9-9D9B-4EF23A1DAFF3}"/>
              </a:ext>
            </a:extLst>
          </p:cNvPr>
          <p:cNvSpPr>
            <a:spLocks noGrp="1"/>
          </p:cNvSpPr>
          <p:nvPr>
            <p:ph type="ftr" sz="quarter" idx="10"/>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spTree>
    <p:extLst>
      <p:ext uri="{BB962C8B-B14F-4D97-AF65-F5344CB8AC3E}">
        <p14:creationId xmlns:p14="http://schemas.microsoft.com/office/powerpoint/2010/main" val="24128019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4152">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Closing Messag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3024" name="think-cell Slide" r:id="rId4" imgW="352" imgH="355" progId="TCLayout.ActiveDocument.1">
                  <p:embed/>
                </p:oleObj>
              </mc:Choice>
              <mc:Fallback>
                <p:oleObj name="think-cell Slide" r:id="rId4" imgW="352" imgH="355" progId="TCLayout.ActiveDocument.1">
                  <p:embed/>
                  <p:pic>
                    <p:nvPicPr>
                      <p:cNvPr id="6" name="Object 5"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Rectangle 10"/>
          <p:cNvSpPr/>
          <p:nvPr userDrawn="1"/>
        </p:nvSpPr>
        <p:spPr>
          <a:xfrm>
            <a:off x="-942" y="0"/>
            <a:ext cx="12192000" cy="6144768"/>
          </a:xfrm>
          <a:prstGeom prst="rect">
            <a:avLst/>
          </a:prstGeom>
          <a:gradFill>
            <a:gsLst>
              <a:gs pos="0">
                <a:schemeClr val="accent1"/>
              </a:gs>
              <a:gs pos="100000">
                <a:schemeClr val="accent2"/>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p:cNvSpPr>
            <a:spLocks noGrp="1"/>
          </p:cNvSpPr>
          <p:nvPr>
            <p:ph type="ctrTitle" hasCustomPrompt="1"/>
          </p:nvPr>
        </p:nvSpPr>
        <p:spPr>
          <a:xfrm>
            <a:off x="914399" y="1069769"/>
            <a:ext cx="5704573" cy="2689431"/>
          </a:xfrm>
          <a:prstGeom prst="rect">
            <a:avLst/>
          </a:prstGeom>
        </p:spPr>
        <p:txBody>
          <a:bodyPr lIns="0" tIns="0" rIns="0" bIns="0" anchor="t" anchorCtr="0"/>
          <a:lstStyle>
            <a:lvl1pPr algn="l">
              <a:defRPr sz="4000" spc="-150">
                <a:solidFill>
                  <a:schemeClr val="bg1"/>
                </a:solidFill>
                <a:latin typeface="+mj-lt"/>
                <a:ea typeface="+mj-ea"/>
                <a:cs typeface="+mj-cs"/>
                <a:sym typeface="+mj-lt"/>
              </a:defRPr>
            </a:lvl1pPr>
          </a:lstStyle>
          <a:p>
            <a:r>
              <a:rPr lang="en-US" dirty="0"/>
              <a:t>Thank you message.</a:t>
            </a:r>
          </a:p>
        </p:txBody>
      </p:sp>
      <p:sp>
        <p:nvSpPr>
          <p:cNvPr id="4" name="Text Placeholder 3"/>
          <p:cNvSpPr>
            <a:spLocks noGrp="1"/>
          </p:cNvSpPr>
          <p:nvPr>
            <p:ph type="body" sz="quarter" idx="13" hasCustomPrompt="1"/>
          </p:nvPr>
        </p:nvSpPr>
        <p:spPr>
          <a:xfrm>
            <a:off x="7239000" y="1069975"/>
            <a:ext cx="4038600" cy="4630738"/>
          </a:xfrm>
          <a:prstGeom prst="rect">
            <a:avLst/>
          </a:prstGeom>
        </p:spPr>
        <p:txBody>
          <a:bodyPr/>
          <a:lstStyle>
            <a:lvl1pPr marL="0" indent="0">
              <a:buFont typeface="Arial" charset="0"/>
              <a:buNone/>
              <a:defRPr sz="2800" b="0" i="0">
                <a:solidFill>
                  <a:schemeClr val="bg1"/>
                </a:solidFill>
                <a:latin typeface="Open Sans" charset="0"/>
                <a:ea typeface="+mn-ea"/>
                <a:cs typeface="+mn-cs"/>
              </a:defRPr>
            </a:lvl1pPr>
          </a:lstStyle>
          <a:p>
            <a:pPr>
              <a:lnSpc>
                <a:spcPct val="120000"/>
              </a:lnSpc>
            </a:pPr>
            <a:r>
              <a:rPr lang="en-US" sz="2400" b="0" i="0" spc="0" dirty="0">
                <a:latin typeface="Open Sans" charset="0"/>
                <a:ea typeface="Open Sans" charset="0"/>
                <a:cs typeface="Open Sans" charset="0"/>
              </a:rPr>
              <a:t>Contact:</a:t>
            </a:r>
          </a:p>
          <a:p>
            <a:pPr>
              <a:lnSpc>
                <a:spcPct val="120000"/>
              </a:lnSpc>
            </a:pPr>
            <a:r>
              <a:rPr lang="en-US" sz="2400" b="0" i="0" spc="0" dirty="0" err="1">
                <a:latin typeface="Open Sans" charset="0"/>
                <a:ea typeface="Open Sans" charset="0"/>
                <a:cs typeface="Open Sans" charset="0"/>
              </a:rPr>
              <a:t>abc@wiley.com</a:t>
            </a:r>
            <a:endParaRPr lang="en-US" sz="2400" b="0" i="0" spc="0" dirty="0">
              <a:latin typeface="Open Sans" charset="0"/>
              <a:ea typeface="Open Sans" charset="0"/>
              <a:cs typeface="Open Sans" charset="0"/>
            </a:endParaRPr>
          </a:p>
          <a:p>
            <a:pPr>
              <a:lnSpc>
                <a:spcPct val="120000"/>
              </a:lnSpc>
            </a:pPr>
            <a:r>
              <a:rPr lang="en-US" sz="2400" b="0" i="0" spc="0" dirty="0">
                <a:latin typeface="Open Sans" charset="0"/>
                <a:ea typeface="Open Sans" charset="0"/>
                <a:cs typeface="Open Sans" charset="0"/>
              </a:rPr>
              <a:t>123-456-7890</a:t>
            </a:r>
            <a:endParaRPr lang="en-US" sz="2400" b="0" i="0" spc="0" dirty="0">
              <a:latin typeface="Open Sans Light" charset="0"/>
              <a:ea typeface="Open Sans Light" charset="0"/>
              <a:cs typeface="Open Sans Light" charset="0"/>
            </a:endParaRPr>
          </a:p>
        </p:txBody>
      </p:sp>
      <p:sp>
        <p:nvSpPr>
          <p:cNvPr id="3" name="Footer Placeholder 2">
            <a:extLst>
              <a:ext uri="{FF2B5EF4-FFF2-40B4-BE49-F238E27FC236}">
                <a16:creationId xmlns:a16="http://schemas.microsoft.com/office/drawing/2014/main" id="{0EC7ADF2-AB93-483C-88D6-2EB963144179}"/>
              </a:ext>
            </a:extLst>
          </p:cNvPr>
          <p:cNvSpPr>
            <a:spLocks noGrp="1"/>
          </p:cNvSpPr>
          <p:nvPr>
            <p:ph type="ftr" sz="quarter" idx="14"/>
          </p:nvPr>
        </p:nvSpPr>
        <p:spPr>
          <a:xfrm>
            <a:off x="457200" y="6402086"/>
            <a:ext cx="9936480" cy="190240"/>
          </a:xfrm>
          <a:prstGeom prst="rect">
            <a:avLst/>
          </a:prstGeom>
        </p:spPr>
        <p:txBody>
          <a:bodyPr lIns="0" tIns="36576" rIns="0" bIns="0" anchor="b" anchorCtr="0"/>
          <a:lstStyle>
            <a:lvl1pPr>
              <a:defRPr lang="en-US" sz="1000" dirty="0"/>
            </a:lvl1pPr>
          </a:lstStyle>
          <a:p>
            <a:endParaRPr lang="en-US"/>
          </a:p>
        </p:txBody>
      </p:sp>
      <p:grpSp>
        <p:nvGrpSpPr>
          <p:cNvPr id="5" name="Group 4">
            <a:extLst>
              <a:ext uri="{FF2B5EF4-FFF2-40B4-BE49-F238E27FC236}">
                <a16:creationId xmlns:a16="http://schemas.microsoft.com/office/drawing/2014/main" id="{5D1DB001-CFF8-4B57-9458-264961A11CE6}"/>
              </a:ext>
            </a:extLst>
          </p:cNvPr>
          <p:cNvGrpSpPr/>
          <p:nvPr userDrawn="1"/>
        </p:nvGrpSpPr>
        <p:grpSpPr>
          <a:xfrm>
            <a:off x="0" y="4378689"/>
            <a:ext cx="4619952" cy="1766079"/>
            <a:chOff x="0" y="4378689"/>
            <a:chExt cx="4619952" cy="1766079"/>
          </a:xfrm>
          <a:solidFill>
            <a:schemeClr val="accent3"/>
          </a:solidFill>
        </p:grpSpPr>
        <p:sp>
          <p:nvSpPr>
            <p:cNvPr id="7" name="Freeform: Shape 6">
              <a:extLst>
                <a:ext uri="{FF2B5EF4-FFF2-40B4-BE49-F238E27FC236}">
                  <a16:creationId xmlns:a16="http://schemas.microsoft.com/office/drawing/2014/main" id="{ACA5B5C2-FF32-4F1E-A35B-16B59EEE964C}"/>
                </a:ext>
              </a:extLst>
            </p:cNvPr>
            <p:cNvSpPr>
              <a:spLocks noChangeAspect="1"/>
            </p:cNvSpPr>
            <p:nvPr userDrawn="1"/>
          </p:nvSpPr>
          <p:spPr>
            <a:xfrm>
              <a:off x="0" y="4378689"/>
              <a:ext cx="2977424" cy="1766079"/>
            </a:xfrm>
            <a:custGeom>
              <a:avLst/>
              <a:gdLst>
                <a:gd name="connsiteX0" fmla="*/ 1303424 w 2977424"/>
                <a:gd name="connsiteY0" fmla="*/ 0 h 1766079"/>
                <a:gd name="connsiteX1" fmla="*/ 2977424 w 2977424"/>
                <a:gd name="connsiteY1" fmla="*/ 1674000 h 1766079"/>
                <a:gd name="connsiteX2" fmla="*/ 2972775 w 2977424"/>
                <a:gd name="connsiteY2" fmla="*/ 1766079 h 1766079"/>
                <a:gd name="connsiteX3" fmla="*/ 2810775 w 2977424"/>
                <a:gd name="connsiteY3" fmla="*/ 1766079 h 1766079"/>
                <a:gd name="connsiteX4" fmla="*/ 2815424 w 2977424"/>
                <a:gd name="connsiteY4" fmla="*/ 1674000 h 1766079"/>
                <a:gd name="connsiteX5" fmla="*/ 1303424 w 2977424"/>
                <a:gd name="connsiteY5" fmla="*/ 162000 h 1766079"/>
                <a:gd name="connsiteX6" fmla="*/ 49650 w 2977424"/>
                <a:gd name="connsiteY6" fmla="*/ 828626 h 1766079"/>
                <a:gd name="connsiteX7" fmla="*/ 0 w 2977424"/>
                <a:gd name="connsiteY7" fmla="*/ 910352 h 1766079"/>
                <a:gd name="connsiteX8" fmla="*/ 0 w 2977424"/>
                <a:gd name="connsiteY8" fmla="*/ 624806 h 1766079"/>
                <a:gd name="connsiteX9" fmla="*/ 11684 w 2977424"/>
                <a:gd name="connsiteY9" fmla="*/ 609181 h 1766079"/>
                <a:gd name="connsiteX10" fmla="*/ 1303424 w 2977424"/>
                <a:gd name="connsiteY10" fmla="*/ 0 h 176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7424" h="1766079">
                  <a:moveTo>
                    <a:pt x="1303424" y="0"/>
                  </a:moveTo>
                  <a:cubicBezTo>
                    <a:pt x="2227949" y="0"/>
                    <a:pt x="2977424" y="749475"/>
                    <a:pt x="2977424" y="1674000"/>
                  </a:cubicBezTo>
                  <a:lnTo>
                    <a:pt x="2972775" y="1766079"/>
                  </a:lnTo>
                  <a:lnTo>
                    <a:pt x="2810775" y="1766079"/>
                  </a:lnTo>
                  <a:lnTo>
                    <a:pt x="2815424" y="1674000"/>
                  </a:lnTo>
                  <a:cubicBezTo>
                    <a:pt x="2815424" y="838945"/>
                    <a:pt x="2138479" y="162000"/>
                    <a:pt x="1303424" y="162000"/>
                  </a:cubicBezTo>
                  <a:cubicBezTo>
                    <a:pt x="781515" y="162000"/>
                    <a:pt x="321367" y="426432"/>
                    <a:pt x="49650" y="828626"/>
                  </a:cubicBezTo>
                  <a:lnTo>
                    <a:pt x="0" y="910352"/>
                  </a:lnTo>
                  <a:lnTo>
                    <a:pt x="0" y="624806"/>
                  </a:lnTo>
                  <a:lnTo>
                    <a:pt x="11684" y="609181"/>
                  </a:lnTo>
                  <a:cubicBezTo>
                    <a:pt x="318720" y="237139"/>
                    <a:pt x="783379" y="0"/>
                    <a:pt x="1303424" y="0"/>
                  </a:cubicBezTo>
                  <a:close/>
                </a:path>
              </a:pathLst>
            </a:custGeom>
            <a:gr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627EED48-E10F-43AA-99D6-A5D2911AA25D}"/>
                </a:ext>
              </a:extLst>
            </p:cNvPr>
            <p:cNvSpPr>
              <a:spLocks noChangeArrowheads="1"/>
            </p:cNvSpPr>
            <p:nvPr userDrawn="1"/>
          </p:nvSpPr>
          <p:spPr bwMode="auto">
            <a:xfrm rot="10293731">
              <a:off x="2184494" y="4426418"/>
              <a:ext cx="2435458" cy="1546789"/>
            </a:xfrm>
            <a:custGeom>
              <a:avLst/>
              <a:gdLst>
                <a:gd name="connsiteX0" fmla="*/ 51534 w 2435458"/>
                <a:gd name="connsiteY0" fmla="*/ 1546789 h 1546789"/>
                <a:gd name="connsiteX1" fmla="*/ 7251 w 2435458"/>
                <a:gd name="connsiteY1" fmla="*/ 1503031 h 1546789"/>
                <a:gd name="connsiteX2" fmla="*/ 0 w 2435458"/>
                <a:gd name="connsiteY2" fmla="*/ 1495264 h 1546789"/>
                <a:gd name="connsiteX3" fmla="*/ 7251 w 2435458"/>
                <a:gd name="connsiteY3" fmla="*/ 1488014 h 1546789"/>
                <a:gd name="connsiteX4" fmla="*/ 51534 w 2435458"/>
                <a:gd name="connsiteY4" fmla="*/ 1444257 h 1546789"/>
                <a:gd name="connsiteX5" fmla="*/ 66036 w 2435458"/>
                <a:gd name="connsiteY5" fmla="*/ 1444256 h 1546789"/>
                <a:gd name="connsiteX6" fmla="*/ 66036 w 2435458"/>
                <a:gd name="connsiteY6" fmla="*/ 1458756 h 1546789"/>
                <a:gd name="connsiteX7" fmla="*/ 36514 w 2435458"/>
                <a:gd name="connsiteY7" fmla="*/ 1480764 h 1546789"/>
                <a:gd name="connsiteX8" fmla="*/ 1915302 w 2435458"/>
                <a:gd name="connsiteY8" fmla="*/ 695716 h 1546789"/>
                <a:gd name="connsiteX9" fmla="*/ 2385841 w 2435458"/>
                <a:gd name="connsiteY9" fmla="*/ 61532 h 1546789"/>
                <a:gd name="connsiteX10" fmla="*/ 2414751 w 2435458"/>
                <a:gd name="connsiteY10" fmla="*/ 0 h 1546789"/>
                <a:gd name="connsiteX11" fmla="*/ 2435458 w 2435458"/>
                <a:gd name="connsiteY11" fmla="*/ 3072 h 1546789"/>
                <a:gd name="connsiteX12" fmla="*/ 2404088 w 2435458"/>
                <a:gd name="connsiteY12" fmla="*/ 70232 h 1546789"/>
                <a:gd name="connsiteX13" fmla="*/ 1930063 w 2435458"/>
                <a:gd name="connsiteY13" fmla="*/ 710475 h 1546789"/>
                <a:gd name="connsiteX14" fmla="*/ 36514 w 2435458"/>
                <a:gd name="connsiteY14" fmla="*/ 1503032 h 1546789"/>
                <a:gd name="connsiteX15" fmla="*/ 66036 w 2435458"/>
                <a:gd name="connsiteY15" fmla="*/ 1532031 h 1546789"/>
                <a:gd name="connsiteX16" fmla="*/ 66036 w 2435458"/>
                <a:gd name="connsiteY16" fmla="*/ 1546789 h 1546789"/>
                <a:gd name="connsiteX17" fmla="*/ 58785 w 2435458"/>
                <a:gd name="connsiteY17" fmla="*/ 1546789 h 1546789"/>
                <a:gd name="connsiteX18" fmla="*/ 51534 w 2435458"/>
                <a:gd name="connsiteY18" fmla="*/ 1546789 h 154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35458" h="1546789">
                  <a:moveTo>
                    <a:pt x="51534" y="1546789"/>
                  </a:moveTo>
                  <a:cubicBezTo>
                    <a:pt x="51534" y="1546789"/>
                    <a:pt x="51534" y="1546789"/>
                    <a:pt x="7251" y="1503031"/>
                  </a:cubicBezTo>
                  <a:cubicBezTo>
                    <a:pt x="0" y="1503031"/>
                    <a:pt x="0" y="1495264"/>
                    <a:pt x="0" y="1495264"/>
                  </a:cubicBezTo>
                  <a:cubicBezTo>
                    <a:pt x="0" y="1495264"/>
                    <a:pt x="0" y="1488014"/>
                    <a:pt x="7251" y="1488014"/>
                  </a:cubicBezTo>
                  <a:cubicBezTo>
                    <a:pt x="7251" y="1488014"/>
                    <a:pt x="7251" y="1488014"/>
                    <a:pt x="51534" y="1444257"/>
                  </a:cubicBezTo>
                  <a:cubicBezTo>
                    <a:pt x="51534" y="1436748"/>
                    <a:pt x="58785" y="1436748"/>
                    <a:pt x="66036" y="1444256"/>
                  </a:cubicBezTo>
                  <a:cubicBezTo>
                    <a:pt x="66036" y="1444256"/>
                    <a:pt x="66036" y="1451506"/>
                    <a:pt x="66036" y="1458756"/>
                  </a:cubicBezTo>
                  <a:cubicBezTo>
                    <a:pt x="66036" y="1458756"/>
                    <a:pt x="66036" y="1458756"/>
                    <a:pt x="36514" y="1480764"/>
                  </a:cubicBezTo>
                  <a:cubicBezTo>
                    <a:pt x="748408" y="1480764"/>
                    <a:pt x="1416277" y="1201907"/>
                    <a:pt x="1915302" y="695716"/>
                  </a:cubicBezTo>
                  <a:cubicBezTo>
                    <a:pt x="2105156" y="505894"/>
                    <a:pt x="2263035" y="292297"/>
                    <a:pt x="2385841" y="61532"/>
                  </a:cubicBezTo>
                  <a:lnTo>
                    <a:pt x="2414751" y="0"/>
                  </a:lnTo>
                  <a:lnTo>
                    <a:pt x="2435458" y="3072"/>
                  </a:lnTo>
                  <a:lnTo>
                    <a:pt x="2404088" y="70232"/>
                  </a:lnTo>
                  <a:cubicBezTo>
                    <a:pt x="2281158" y="302480"/>
                    <a:pt x="2122636" y="517837"/>
                    <a:pt x="1930063" y="710475"/>
                  </a:cubicBezTo>
                  <a:cubicBezTo>
                    <a:pt x="1431038" y="1216665"/>
                    <a:pt x="755918" y="1503032"/>
                    <a:pt x="36514" y="1503032"/>
                  </a:cubicBezTo>
                  <a:cubicBezTo>
                    <a:pt x="36514" y="1503032"/>
                    <a:pt x="36514" y="1503032"/>
                    <a:pt x="66036" y="1532031"/>
                  </a:cubicBezTo>
                  <a:cubicBezTo>
                    <a:pt x="66036" y="1539539"/>
                    <a:pt x="66036" y="1539539"/>
                    <a:pt x="66036" y="1546789"/>
                  </a:cubicBezTo>
                  <a:lnTo>
                    <a:pt x="58785" y="1546789"/>
                  </a:lnTo>
                  <a:cubicBezTo>
                    <a:pt x="51534" y="1546789"/>
                    <a:pt x="51534" y="1546789"/>
                    <a:pt x="51534" y="1546789"/>
                  </a:cubicBezTo>
                  <a:close/>
                </a:path>
              </a:pathLst>
            </a:custGeom>
            <a:grpFill/>
            <a:ln>
              <a:noFill/>
            </a:ln>
            <a:effectLst/>
          </p:spPr>
          <p:txBody>
            <a:bodyPr wrap="square" anchor="ctr">
              <a:noAutofit/>
            </a:bodyPr>
            <a:lstStyle/>
            <a:p>
              <a:endParaRPr lang="en-US"/>
            </a:p>
          </p:txBody>
        </p:sp>
      </p:grpSp>
    </p:spTree>
    <p:extLst>
      <p:ext uri="{BB962C8B-B14F-4D97-AF65-F5344CB8AC3E}">
        <p14:creationId xmlns:p14="http://schemas.microsoft.com/office/powerpoint/2010/main" val="31006825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D. 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4048" name="think-cell Slide" r:id="rId5" imgW="352" imgH="355" progId="TCLayout.ActiveDocument.1">
                  <p:embed/>
                </p:oleObj>
              </mc:Choice>
              <mc:Fallback>
                <p:oleObj name="think-cell Slide" r:id="rId5" imgW="352" imgH="355" progId="TCLayout.ActiveDocument.1">
                  <p:embed/>
                  <p:pic>
                    <p:nvPicPr>
                      <p:cNvPr id="2" name="Object 1"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rgbClr val="FFFFFF">
                    <a:lumMod val="50000"/>
                  </a:srgbClr>
                </a:solidFill>
                <a:ea typeface="Open Sans" panose="020B0606030504020204" pitchFamily="34" charset="0"/>
                <a:cs typeface="Open Sans" panose="020B0606030504020204" pitchFamily="34" charset="0"/>
                <a:sym typeface="Trebuchet MS" panose="020B0603020202020204" pitchFamily="34" charset="0"/>
              </a:rPr>
              <a:t>Copyright © 2018 by The Boston Consulting Group, Inc. All rights reserved.</a:t>
            </a:r>
          </a:p>
        </p:txBody>
      </p:sp>
      <p:sp>
        <p:nvSpPr>
          <p:cNvPr id="8" name="Title 7"/>
          <p:cNvSpPr>
            <a:spLocks noGrp="1"/>
          </p:cNvSpPr>
          <p:nvPr>
            <p:ph type="title" hasCustomPrompt="1"/>
          </p:nvPr>
        </p:nvSpPr>
        <p:spPr>
          <a:xfrm>
            <a:off x="630000" y="622800"/>
            <a:ext cx="10933350" cy="443198"/>
          </a:xfrm>
        </p:spPr>
        <p:txBody>
          <a:bodyPr/>
          <a:lstStyle>
            <a:lvl1pPr>
              <a:defRPr sz="3200">
                <a:latin typeface="Trebuchet MS" panose="020B0603020202020204" pitchFamily="34" charset="0"/>
                <a:sym typeface="Trebuchet MS" panose="020B0603020202020204" pitchFamily="34" charset="0"/>
              </a:defRPr>
            </a:lvl1pPr>
          </a:lstStyle>
          <a:p>
            <a:r>
              <a:rPr lang="en-US" dirty="0"/>
              <a:t>Click to add title</a:t>
            </a:r>
          </a:p>
        </p:txBody>
      </p:sp>
      <p:sp>
        <p:nvSpPr>
          <p:cNvPr id="10" name="FooterSimple" hidden="1"/>
          <p:cNvSpPr txBox="1"/>
          <p:nvPr userDrawn="1">
            <p:custDataLst>
              <p:tags r:id="rId3"/>
            </p:custDataLst>
          </p:nvPr>
        </p:nvSpPr>
        <p:spPr>
          <a:xfrm rot="16200000">
            <a:off x="10561320" y="5117885"/>
            <a:ext cx="2743200" cy="96950"/>
          </a:xfrm>
          <a:prstGeom prst="rect">
            <a:avLst/>
          </a:prstGeom>
          <a:noFill/>
        </p:spPr>
        <p:txBody>
          <a:bodyPr wrap="square" lIns="0" tIns="0" rIns="0" bIns="0" rtlCol="0" anchor="b">
            <a:spAutoFit/>
          </a:bodyPr>
          <a:lstStyle/>
          <a:p>
            <a:pPr>
              <a:lnSpc>
                <a:spcPct val="90000"/>
              </a:lnSpc>
              <a:spcAft>
                <a:spcPts val="600"/>
              </a:spcAft>
            </a:pPr>
            <a:r>
              <a:rPr lang="en-US" sz="700">
                <a:solidFill>
                  <a:srgbClr val="FFFFFF">
                    <a:lumMod val="50000"/>
                  </a:srgbClr>
                </a:solidFill>
                <a:ea typeface="Open Sans" panose="020B0606030504020204" pitchFamily="34" charset="0"/>
                <a:cs typeface="Open Sans" panose="020B0606030504020204" pitchFamily="34" charset="0"/>
                <a:sym typeface="Trebuchet MS" panose="020B0603020202020204" pitchFamily="34" charset="0"/>
              </a:rPr>
              <a:t>Wiley -- Research -- June Board -- 06 23 2018_v22.pptx</a:t>
            </a:r>
            <a:endParaRPr lang="en-US" sz="700" dirty="0">
              <a:solidFill>
                <a:srgbClr val="FFFFFF">
                  <a:lumMod val="50000"/>
                </a:srgbClr>
              </a:solidFill>
              <a:ea typeface="Open Sans" panose="020B0606030504020204" pitchFamily="34" charset="0"/>
              <a:cs typeface="Open Sans" panose="020B0606030504020204" pitchFamily="34" charset="0"/>
              <a:sym typeface="Trebuchet MS" panose="020B0603020202020204" pitchFamily="34" charset="0"/>
            </a:endParaRPr>
          </a:p>
        </p:txBody>
      </p:sp>
      <p:sp>
        <p:nvSpPr>
          <p:cNvPr id="16" name="Date Placeholder 2"/>
          <p:cNvSpPr>
            <a:spLocks noGrp="1"/>
          </p:cNvSpPr>
          <p:nvPr>
            <p:ph type="dt" sz="half" idx="10"/>
          </p:nvPr>
        </p:nvSpPr>
        <p:spPr>
          <a:xfrm>
            <a:off x="8998157" y="6405036"/>
            <a:ext cx="1482051" cy="153888"/>
          </a:xfrm>
          <a:prstGeom prst="rect">
            <a:avLst/>
          </a:prstGeom>
        </p:spPr>
        <p:txBody>
          <a:bodyPr/>
          <a:lstStyle>
            <a:lvl1pPr>
              <a:defRPr>
                <a:solidFill>
                  <a:schemeClr val="tx1"/>
                </a:solidFill>
                <a:latin typeface="Trebuchet MS" panose="020B0603020202020204" pitchFamily="34" charset="0"/>
                <a:sym typeface="Trebuchet MS" panose="020B0603020202020204" pitchFamily="34" charset="0"/>
              </a:defRPr>
            </a:lvl1pPr>
          </a:lstStyle>
          <a:p>
            <a:endParaRPr lang="en-US" dirty="0">
              <a:solidFill>
                <a:srgbClr val="000000"/>
              </a:solidFill>
            </a:endParaRPr>
          </a:p>
        </p:txBody>
      </p:sp>
      <p:pic>
        <p:nvPicPr>
          <p:cNvPr id="17" name="Picture 16"/>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0622880" y="6375400"/>
            <a:ext cx="1096292" cy="229977"/>
          </a:xfrm>
          <a:prstGeom prst="rect">
            <a:avLst/>
          </a:prstGeom>
        </p:spPr>
      </p:pic>
      <p:sp>
        <p:nvSpPr>
          <p:cNvPr id="19" name="TextBox 18"/>
          <p:cNvSpPr txBox="1"/>
          <p:nvPr userDrawn="1"/>
        </p:nvSpPr>
        <p:spPr>
          <a:xfrm>
            <a:off x="5905500" y="6374258"/>
            <a:ext cx="381000" cy="184666"/>
          </a:xfrm>
          <a:prstGeom prst="rect">
            <a:avLst/>
          </a:prstGeom>
          <a:noFill/>
        </p:spPr>
        <p:txBody>
          <a:bodyPr wrap="square" lIns="0" tIns="0" rIns="0" bIns="0" rtlCol="0" anchor="b">
            <a:spAutoFit/>
          </a:bodyPr>
          <a:lstStyle/>
          <a:p>
            <a:pPr algn="ctr">
              <a:defRPr/>
            </a:pPr>
            <a:fld id="{DFCF27A5-1A5B-48D3-A060-2758FFBB1ADD}" type="slidenum">
              <a:rPr lang="en-US" sz="1200" smtClean="0">
                <a:solidFill>
                  <a:srgbClr val="000000"/>
                </a:solidFill>
                <a:ea typeface="Open Sans" panose="020B0606030504020204" pitchFamily="34" charset="0"/>
                <a:cs typeface="Open Sans" panose="020B0606030504020204" pitchFamily="34" charset="0"/>
                <a:sym typeface="Trebuchet MS" panose="020B0603020202020204" pitchFamily="34" charset="0"/>
              </a:rPr>
              <a:pPr algn="ctr">
                <a:defRPr/>
              </a:pPr>
              <a:t>‹#›</a:t>
            </a:fld>
            <a:endParaRPr lang="en-US" sz="1200" dirty="0">
              <a:solidFill>
                <a:srgbClr val="000000"/>
              </a:solidFill>
              <a:ea typeface="Open Sans" panose="020B0606030504020204" pitchFamily="34" charset="0"/>
              <a:cs typeface="Open Sans" panose="020B0606030504020204" pitchFamily="34" charset="0"/>
              <a:sym typeface="Trebuchet MS" panose="020B0603020202020204" pitchFamily="34" charset="0"/>
            </a:endParaRPr>
          </a:p>
        </p:txBody>
      </p:sp>
      <p:sp>
        <p:nvSpPr>
          <p:cNvPr id="20" name="Text Placeholder 5"/>
          <p:cNvSpPr>
            <a:spLocks noGrp="1"/>
          </p:cNvSpPr>
          <p:nvPr>
            <p:ph type="body" sz="quarter" idx="11" hasCustomPrompt="1"/>
          </p:nvPr>
        </p:nvSpPr>
        <p:spPr>
          <a:xfrm>
            <a:off x="630000" y="252072"/>
            <a:ext cx="10933350" cy="256160"/>
          </a:xfrm>
        </p:spPr>
        <p:txBody>
          <a:bodyPr/>
          <a:lstStyle>
            <a:lvl1pPr>
              <a:defRPr sz="1600">
                <a:solidFill>
                  <a:schemeClr val="tx1"/>
                </a:solidFill>
                <a:latin typeface="Trebuchet MS" panose="020B0603020202020204" pitchFamily="34" charset="0"/>
                <a:sym typeface="Trebuchet MS" panose="020B0603020202020204" pitchFamily="34" charset="0"/>
              </a:defRPr>
            </a:lvl1pPr>
          </a:lstStyle>
          <a:p>
            <a:pPr lvl="0"/>
            <a:r>
              <a:rPr lang="en-US" dirty="0"/>
              <a:t>Section Title</a:t>
            </a:r>
          </a:p>
        </p:txBody>
      </p:sp>
    </p:spTree>
    <p:extLst>
      <p:ext uri="{BB962C8B-B14F-4D97-AF65-F5344CB8AC3E}">
        <p14:creationId xmlns:p14="http://schemas.microsoft.com/office/powerpoint/2010/main" val="32064651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mod="1">
    <p:ext uri="{DCECCB84-F9BA-43D5-87BE-67443E8EF086}">
      <p15:sldGuideLst xmlns:p15="http://schemas.microsoft.com/office/powerpoint/2012/main">
        <p15:guide id="1" orient="horz" pos="432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box">
    <p:spTree>
      <p:nvGrpSpPr>
        <p:cNvPr id="1" name=""/>
        <p:cNvGrpSpPr/>
        <p:nvPr/>
      </p:nvGrpSpPr>
      <p:grpSpPr>
        <a:xfrm>
          <a:off x="0" y="0"/>
          <a:ext cx="0" cy="0"/>
          <a:chOff x="0" y="0"/>
          <a:chExt cx="0" cy="0"/>
        </a:xfrm>
      </p:grpSpPr>
      <p:sp>
        <p:nvSpPr>
          <p:cNvPr id="1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mn-lt"/>
                <a:sym typeface="Trebuchet MS" panose="020B0603020202020204" pitchFamily="34" charset="0"/>
              </a:rPr>
              <a:t>Copyright © 2019 by Boston Consulting Group. All rights reserved.</a:t>
            </a:r>
          </a:p>
        </p:txBody>
      </p:sp>
      <p:sp>
        <p:nvSpPr>
          <p:cNvPr id="8" name="Title 1"/>
          <p:cNvSpPr>
            <a:spLocks noGrp="1"/>
          </p:cNvSpPr>
          <p:nvPr>
            <p:ph type="title" hasCustomPrompt="1"/>
          </p:nvPr>
        </p:nvSpPr>
        <p:spPr bwMode="blackWhite">
          <a:xfrm>
            <a:off x="1284742" y="2668041"/>
            <a:ext cx="9620491" cy="3201026"/>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914400" rtl="0" eaLnBrk="1" fontAlgn="auto" latinLnBrk="0" hangingPunct="1">
              <a:lnSpc>
                <a:spcPts val="6000"/>
              </a:lnSpc>
              <a:spcBef>
                <a:spcPts val="0"/>
              </a:spcBef>
              <a:spcAft>
                <a:spcPts val="0"/>
              </a:spcAft>
              <a:defRPr lang="en-US" sz="5400" kern="1200" baseline="0" dirty="0">
                <a:solidFill>
                  <a:srgbClr val="009CA9"/>
                </a:solidFill>
                <a:latin typeface="+mj-lt"/>
                <a:ea typeface="+mn-ea"/>
                <a:cs typeface="Arial" panose="020B0604020202020204" pitchFamily="34" charset="0"/>
                <a:sym typeface="Trebuchet MS" panose="020B0603020202020204" pitchFamily="34" charset="0"/>
              </a:defRPr>
            </a:lvl1pPr>
          </a:lstStyle>
          <a:p>
            <a:r>
              <a:rPr lang="en-US" dirty="0"/>
              <a:t>Click to add section title</a:t>
            </a:r>
          </a:p>
        </p:txBody>
      </p:sp>
      <p:sp>
        <p:nvSpPr>
          <p:cNvPr id="11" name="Rectangle 10"/>
          <p:cNvSpPr/>
          <p:nvPr userDrawn="1"/>
        </p:nvSpPr>
        <p:spPr bwMode="white">
          <a:xfrm>
            <a:off x="1280693" y="1424081"/>
            <a:ext cx="951721" cy="951721"/>
          </a:xfrm>
          <a:prstGeom prst="rect">
            <a:avLst/>
          </a:prstGeom>
          <a:noFill/>
          <a:ln>
            <a:solidFill>
              <a:srgbClr val="5FF4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200" dirty="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2819904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Content Slide (Qtr Crcl)">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263664"/>
            <a:ext cx="12192000" cy="572833"/>
          </a:xfrm>
          <a:prstGeom prst="rect">
            <a:avLst/>
          </a:prstGeom>
        </p:spPr>
      </p:pic>
      <p:sp>
        <p:nvSpPr>
          <p:cNvPr id="14" name="Slide Number Placeholder 13"/>
          <p:cNvSpPr>
            <a:spLocks noGrp="1"/>
          </p:cNvSpPr>
          <p:nvPr>
            <p:ph type="sldNum" sz="quarter" idx="16"/>
          </p:nvPr>
        </p:nvSpPr>
        <p:spPr>
          <a:xfrm>
            <a:off x="5272989" y="6309369"/>
            <a:ext cx="1644667" cy="365125"/>
          </a:xfrm>
          <a:prstGeom prst="rect">
            <a:avLst/>
          </a:prstGeom>
        </p:spPr>
        <p:txBody>
          <a:bodyPr lIns="0" tIns="0" rIns="0" bIns="0" anchor="t" anchorCtr="0"/>
          <a:lstStyle>
            <a:lvl1pPr algn="ctr">
              <a:defRPr/>
            </a:lvl1pPr>
          </a:lstStyle>
          <a:p>
            <a:fld id="{702C51A5-30FB-4CEB-9C7C-A7D3DCD76AFF}" type="slidenum">
              <a:rPr lang="en-GB" smtClean="0"/>
              <a:pPr/>
              <a:t>‹#›</a:t>
            </a:fld>
            <a:endParaRPr lang="en-GB" dirty="0"/>
          </a:p>
        </p:txBody>
      </p:sp>
      <p:sp>
        <p:nvSpPr>
          <p:cNvPr id="10" name="Title 1"/>
          <p:cNvSpPr>
            <a:spLocks noGrp="1"/>
          </p:cNvSpPr>
          <p:nvPr>
            <p:ph type="title"/>
          </p:nvPr>
        </p:nvSpPr>
        <p:spPr>
          <a:xfrm>
            <a:off x="404541" y="5735"/>
            <a:ext cx="10930375" cy="1007752"/>
          </a:xfrm>
          <a:prstGeom prst="rect">
            <a:avLst/>
          </a:prstGeom>
        </p:spPr>
        <p:txBody>
          <a:bodyPr>
            <a:normAutofit/>
          </a:bodyPr>
          <a:lstStyle>
            <a:lvl1pPr algn="l">
              <a:defRPr sz="24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cxnSp>
        <p:nvCxnSpPr>
          <p:cNvPr id="4" name="Straight Connector 3"/>
          <p:cNvCxnSpPr/>
          <p:nvPr userDrawn="1"/>
        </p:nvCxnSpPr>
        <p:spPr>
          <a:xfrm>
            <a:off x="574766" y="224493"/>
            <a:ext cx="10187663" cy="0"/>
          </a:xfrm>
          <a:prstGeom prst="line">
            <a:avLst/>
          </a:prstGeom>
          <a:ln w="2540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5" name="Arc 4"/>
          <p:cNvSpPr/>
          <p:nvPr userDrawn="1"/>
        </p:nvSpPr>
        <p:spPr>
          <a:xfrm>
            <a:off x="9610163" y="224385"/>
            <a:ext cx="2318871" cy="1980936"/>
          </a:xfrm>
          <a:prstGeom prst="arc">
            <a:avLst>
              <a:gd name="adj1" fmla="val 16244622"/>
              <a:gd name="adj2" fmla="val 0"/>
            </a:avLst>
          </a:prstGeom>
          <a:ln w="254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dirty="0"/>
          </a:p>
        </p:txBody>
      </p:sp>
      <p:cxnSp>
        <p:nvCxnSpPr>
          <p:cNvPr id="12" name="Straight Connector 11"/>
          <p:cNvCxnSpPr/>
          <p:nvPr userDrawn="1"/>
        </p:nvCxnSpPr>
        <p:spPr>
          <a:xfrm>
            <a:off x="11929033" y="1232782"/>
            <a:ext cx="0" cy="4890927"/>
          </a:xfrm>
          <a:prstGeom prst="line">
            <a:avLst/>
          </a:prstGeom>
          <a:ln w="25400">
            <a:solidFill>
              <a:schemeClr val="tx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11752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2"/>
          <p:cNvSpPr>
            <a:spLocks noGrp="1"/>
          </p:cNvSpPr>
          <p:nvPr>
            <p:ph type="body" sz="quarter" idx="16" hasCustomPrompt="1"/>
          </p:nvPr>
        </p:nvSpPr>
        <p:spPr>
          <a:xfrm>
            <a:off x="264799" y="6511447"/>
            <a:ext cx="8896351" cy="227013"/>
          </a:xfrm>
        </p:spPr>
        <p:txBody>
          <a:bodyPr>
            <a:noAutofit/>
          </a:bodyPr>
          <a:lstStyle>
            <a:lvl1pPr>
              <a:buNone/>
              <a:defRPr sz="900"/>
            </a:lvl1pPr>
            <a:lvl2pPr>
              <a:buNone/>
              <a:defRPr sz="1100"/>
            </a:lvl2pPr>
            <a:lvl3pPr>
              <a:buNone/>
              <a:defRPr sz="1100"/>
            </a:lvl3pPr>
            <a:lvl4pPr>
              <a:buNone/>
              <a:defRPr sz="1100"/>
            </a:lvl4pPr>
            <a:lvl5pPr>
              <a:buNone/>
              <a:defRPr sz="1100"/>
            </a:lvl5pPr>
          </a:lstStyle>
          <a:p>
            <a:pPr lvl="0"/>
            <a:r>
              <a:rPr lang="en-US" dirty="0"/>
              <a:t>Sources &amp; Notes:</a:t>
            </a:r>
          </a:p>
        </p:txBody>
      </p:sp>
    </p:spTree>
    <p:extLst>
      <p:ext uri="{BB962C8B-B14F-4D97-AF65-F5344CB8AC3E}">
        <p14:creationId xmlns:p14="http://schemas.microsoft.com/office/powerpoint/2010/main" val="349142868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Headline with Text">
    <p:spTree>
      <p:nvGrpSpPr>
        <p:cNvPr id="1" name=""/>
        <p:cNvGrpSpPr/>
        <p:nvPr/>
      </p:nvGrpSpPr>
      <p:grpSpPr>
        <a:xfrm>
          <a:off x="0" y="0"/>
          <a:ext cx="0" cy="0"/>
          <a:chOff x="0" y="0"/>
          <a:chExt cx="0" cy="0"/>
        </a:xfrm>
      </p:grpSpPr>
      <p:sp>
        <p:nvSpPr>
          <p:cNvPr id="13" name="Slide Number Placeholder 5"/>
          <p:cNvSpPr>
            <a:spLocks noGrp="1"/>
          </p:cNvSpPr>
          <p:nvPr>
            <p:ph type="sldNum" sz="quarter" idx="12"/>
          </p:nvPr>
        </p:nvSpPr>
        <p:spPr>
          <a:xfrm>
            <a:off x="5573027" y="6400800"/>
            <a:ext cx="1045946" cy="228600"/>
          </a:xfrm>
          <a:prstGeom prst="rect">
            <a:avLst/>
          </a:prstGeom>
        </p:spPr>
        <p:txBody>
          <a:bodyPr lIns="0" tIns="0" rIns="0" bIns="0" anchor="b" anchorCtr="0"/>
          <a:lstStyle>
            <a:lvl1pPr algn="ctr">
              <a:defRPr sz="1200">
                <a:latin typeface="Open Sans" charset="0"/>
                <a:ea typeface="Open Sans" charset="0"/>
                <a:cs typeface="Open Sans" charset="0"/>
              </a:defRPr>
            </a:lvl1pPr>
          </a:lstStyle>
          <a:p>
            <a:fld id="{29D81C1D-71AE-404E-8BFC-9F552A8A6EE1}" type="slidenum">
              <a:rPr lang="en-US" smtClean="0"/>
              <a:pPr/>
              <a:t>‹#›</a:t>
            </a:fld>
            <a:endParaRPr lang="en-US" dirty="0"/>
          </a:p>
        </p:txBody>
      </p:sp>
      <p:sp>
        <p:nvSpPr>
          <p:cNvPr id="6" name="Oval 5"/>
          <p:cNvSpPr/>
          <p:nvPr userDrawn="1"/>
        </p:nvSpPr>
        <p:spPr>
          <a:xfrm>
            <a:off x="10736082" y="-1485523"/>
            <a:ext cx="3200400" cy="3200400"/>
          </a:xfrm>
          <a:prstGeom prst="ellipse">
            <a:avLst/>
          </a:prstGeom>
          <a:noFill/>
          <a:ln w="1238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userDrawn="1"/>
        </p:nvCxnSpPr>
        <p:spPr>
          <a:xfrm>
            <a:off x="914400" y="482600"/>
            <a:ext cx="0" cy="27432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Subtitle 2"/>
          <p:cNvSpPr>
            <a:spLocks noGrp="1"/>
          </p:cNvSpPr>
          <p:nvPr>
            <p:ph type="subTitle" idx="1" hasCustomPrompt="1"/>
          </p:nvPr>
        </p:nvSpPr>
        <p:spPr>
          <a:xfrm>
            <a:off x="914400" y="1115568"/>
            <a:ext cx="9821682" cy="1513332"/>
          </a:xfrm>
          <a:prstGeom prst="rect">
            <a:avLst/>
          </a:prstGeom>
        </p:spPr>
        <p:txBody>
          <a:bodyPr wrap="square" lIns="182880" rIns="182880" anchor="b" anchorCtr="0">
            <a:normAutofit/>
          </a:bodyPr>
          <a:lstStyle>
            <a:lvl1pPr marL="0" indent="0" algn="l">
              <a:lnSpc>
                <a:spcPct val="100000"/>
              </a:lnSpc>
              <a:buNone/>
              <a:defRPr sz="4800" b="0" i="0" spc="-150" baseline="0">
                <a:solidFill>
                  <a:schemeClr val="accent1"/>
                </a:solidFill>
                <a:latin typeface="Source Serif Pro" charset="0"/>
                <a:ea typeface="Source Serif Pro" charset="0"/>
                <a:cs typeface="Source Serif Pro"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Large headline with additional text and here’s a second line</a:t>
            </a:r>
          </a:p>
        </p:txBody>
      </p:sp>
      <p:sp>
        <p:nvSpPr>
          <p:cNvPr id="3" name="Text Placeholder 2"/>
          <p:cNvSpPr>
            <a:spLocks noGrp="1"/>
          </p:cNvSpPr>
          <p:nvPr>
            <p:ph type="body" sz="quarter" idx="14" hasCustomPrompt="1"/>
          </p:nvPr>
        </p:nvSpPr>
        <p:spPr>
          <a:xfrm>
            <a:off x="914400" y="2882900"/>
            <a:ext cx="10350500" cy="2933700"/>
          </a:xfrm>
          <a:prstGeom prst="rect">
            <a:avLst/>
          </a:prstGeom>
        </p:spPr>
        <p:txBody>
          <a:bodyPr lIns="182880" rIns="182880">
            <a:normAutofit/>
          </a:bodyPr>
          <a:lstStyle>
            <a:lvl1pPr marL="0" indent="0">
              <a:lnSpc>
                <a:spcPct val="100000"/>
              </a:lnSpc>
              <a:buNone/>
              <a:defRPr sz="2400" b="0" i="0">
                <a:latin typeface="Open Sans Light" charset="0"/>
                <a:ea typeface="Open Sans Light" charset="0"/>
                <a:cs typeface="Open Sans Light" charset="0"/>
              </a:defRPr>
            </a:lvl1pPr>
          </a:lstStyle>
          <a:p>
            <a:r>
              <a:rPr lang="en-US" b="0" i="0" dirty="0">
                <a:latin typeface="Open Sans" charset="0"/>
                <a:ea typeface="Open Sans" charset="0"/>
                <a:cs typeface="Open Sans" charset="0"/>
              </a:rPr>
              <a:t>First point</a:t>
            </a:r>
          </a:p>
          <a:p>
            <a:r>
              <a:rPr lang="en-US" b="0" i="0" dirty="0">
                <a:latin typeface="Open Sans" charset="0"/>
                <a:ea typeface="Open Sans" charset="0"/>
                <a:cs typeface="Open Sans" charset="0"/>
              </a:rPr>
              <a:t>Second point</a:t>
            </a:r>
          </a:p>
          <a:p>
            <a:r>
              <a:rPr lang="en-US" b="0" i="0" dirty="0">
                <a:latin typeface="Open Sans" charset="0"/>
                <a:ea typeface="Open Sans" charset="0"/>
                <a:cs typeface="Open Sans" charset="0"/>
              </a:rPr>
              <a:t>Third point</a:t>
            </a:r>
          </a:p>
        </p:txBody>
      </p:sp>
      <p:sp>
        <p:nvSpPr>
          <p:cNvPr id="8" name="Text Placeholder 2"/>
          <p:cNvSpPr>
            <a:spLocks noGrp="1"/>
          </p:cNvSpPr>
          <p:nvPr>
            <p:ph type="body" sz="quarter" idx="13" hasCustomPrompt="1"/>
          </p:nvPr>
        </p:nvSpPr>
        <p:spPr>
          <a:xfrm>
            <a:off x="923544" y="457200"/>
            <a:ext cx="9756648" cy="338328"/>
          </a:xfrm>
          <a:prstGeom prst="rect">
            <a:avLst/>
          </a:prstGeom>
        </p:spPr>
        <p:txBody>
          <a:bodyPr lIns="182880" rIns="182880" anchor="ctr" anchorCtr="0"/>
          <a:lstStyle>
            <a:lvl1pPr marL="0" indent="0">
              <a:buNone/>
              <a:defRPr sz="1600" b="0" i="0" baseline="0">
                <a:solidFill>
                  <a:schemeClr val="tx1"/>
                </a:solidFill>
                <a:latin typeface="Open Sans" charset="0"/>
                <a:ea typeface="Open Sans" charset="0"/>
                <a:cs typeface="Open Sans" charset="0"/>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dirty="0"/>
              <a:t>Section Title</a:t>
            </a:r>
          </a:p>
        </p:txBody>
      </p:sp>
    </p:spTree>
    <p:extLst>
      <p:ext uri="{BB962C8B-B14F-4D97-AF65-F5344CB8AC3E}">
        <p14:creationId xmlns:p14="http://schemas.microsoft.com/office/powerpoint/2010/main" val="12381363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99C75E-17DF-4C41-90E6-0526EC38F7EB}" type="datetimeFigureOut">
              <a:rPr lang="en-US" smtClean="0"/>
              <a:t>1/23/20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61E9CB-3D89-8E49-8BEE-2BA30500ECA9}" type="slidenum">
              <a:rPr lang="en-US" smtClean="0"/>
              <a:t>‹#›</a:t>
            </a:fld>
            <a:endParaRPr lang="en-US"/>
          </a:p>
        </p:txBody>
      </p:sp>
    </p:spTree>
    <p:extLst>
      <p:ext uri="{BB962C8B-B14F-4D97-AF65-F5344CB8AC3E}">
        <p14:creationId xmlns:p14="http://schemas.microsoft.com/office/powerpoint/2010/main" val="31562565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Au">
  <p:cSld name="Au">
    <p:spTree>
      <p:nvGrpSpPr>
        <p:cNvPr id="1" name="Shape 66"/>
        <p:cNvGrpSpPr/>
        <p:nvPr/>
      </p:nvGrpSpPr>
      <p:grpSpPr>
        <a:xfrm>
          <a:off x="0" y="0"/>
          <a:ext cx="0" cy="0"/>
          <a:chOff x="0" y="0"/>
          <a:chExt cx="0" cy="0"/>
        </a:xfrm>
      </p:grpSpPr>
    </p:spTree>
    <p:extLst>
      <p:ext uri="{BB962C8B-B14F-4D97-AF65-F5344CB8AC3E}">
        <p14:creationId xmlns:p14="http://schemas.microsoft.com/office/powerpoint/2010/main" val="1081502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spTree>
      <p:nvGrpSpPr>
        <p:cNvPr id="1" name=""/>
        <p:cNvGrpSpPr/>
        <p:nvPr/>
      </p:nvGrpSpPr>
      <p:grpSpPr>
        <a:xfrm>
          <a:off x="0" y="0"/>
          <a:ext cx="0" cy="0"/>
          <a:chOff x="0" y="0"/>
          <a:chExt cx="0" cy="0"/>
        </a:xfrm>
      </p:grpSpPr>
      <p:graphicFrame>
        <p:nvGraphicFramePr>
          <p:cNvPr id="14" name="Object 13" hidden="1"/>
          <p:cNvGraphicFramePr>
            <a:graphicFrameLocks noChangeAspect="1"/>
          </p:cNvGraphicFramePr>
          <p:nvPr userDrawn="1">
            <p:custDataLst>
              <p:tags r:id="rId2"/>
            </p:custDataLst>
            <p:extLst>
              <p:ext uri="{D42A27DB-BD31-4B8C-83A1-F6EECF244321}">
                <p14:modId xmlns:p14="http://schemas.microsoft.com/office/powerpoint/2010/main" val="36806721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36" name="think-cell Slide" r:id="rId5" imgW="352" imgH="355" progId="TCLayout.ActiveDocument.1">
                  <p:embed/>
                </p:oleObj>
              </mc:Choice>
              <mc:Fallback>
                <p:oleObj name="think-cell Slide" r:id="rId5" imgW="352" imgH="355" progId="TCLayout.ActiveDocument.1">
                  <p:embed/>
                  <p:pic>
                    <p:nvPicPr>
                      <p:cNvPr id="14" name="Object 13"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3" name="Rectangle 12"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5400" b="0" i="0" baseline="0" dirty="0">
              <a:solidFill>
                <a:srgbClr val="FFFFFF"/>
              </a:solidFill>
              <a:latin typeface="Open Sans" panose="020B0806030504020204" pitchFamily="34" charset="0"/>
              <a:ea typeface="+mj-ea"/>
              <a:cs typeface="+mj-cs"/>
              <a:sym typeface="Open Sans" panose="020B0806030504020204" pitchFamily="34" charset="0"/>
            </a:endParaRPr>
          </a:p>
        </p:txBody>
      </p:sp>
      <p:sp>
        <p:nvSpPr>
          <p:cNvPr id="7" name="Title 1"/>
          <p:cNvSpPr>
            <a:spLocks noGrp="1"/>
          </p:cNvSpPr>
          <p:nvPr>
            <p:ph type="title" hasCustomPrompt="1"/>
          </p:nvPr>
        </p:nvSpPr>
        <p:spPr bwMode="blackWhite">
          <a:xfrm>
            <a:off x="923544" y="3826800"/>
            <a:ext cx="10643257" cy="2041200"/>
          </a:xfrm>
        </p:spPr>
        <p:txBody>
          <a:bodyPr anchor="t">
            <a:noAutofit/>
          </a:bodyPr>
          <a:lstStyle>
            <a:lvl1pPr>
              <a:defRPr sz="5400">
                <a:solidFill>
                  <a:srgbClr val="009CA9"/>
                </a:solidFill>
                <a:latin typeface="+mj-lt"/>
                <a:sym typeface="Trebuchet MS" panose="020B0603020202020204" pitchFamily="34" charset="0"/>
              </a:defRPr>
            </a:lvl1pPr>
          </a:lstStyle>
          <a:p>
            <a:r>
              <a:rPr lang="en-US" dirty="0"/>
              <a:t>Click to add section title</a:t>
            </a:r>
          </a:p>
        </p:txBody>
      </p:sp>
      <p:cxnSp>
        <p:nvCxnSpPr>
          <p:cNvPr id="10" name="Straight Connector 9"/>
          <p:cNvCxnSpPr/>
          <p:nvPr userDrawn="1"/>
        </p:nvCxnSpPr>
        <p:spPr bwMode="white">
          <a:xfrm>
            <a:off x="923543" y="3680016"/>
            <a:ext cx="11265043" cy="0"/>
          </a:xfrm>
          <a:prstGeom prst="line">
            <a:avLst/>
          </a:prstGeom>
          <a:ln w="19050" cmpd="sng">
            <a:solidFill>
              <a:srgbClr val="5FF4FF"/>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5239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White one thir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ext uri="{D42A27DB-BD31-4B8C-83A1-F6EECF244321}">
                <p14:modId xmlns:p14="http://schemas.microsoft.com/office/powerpoint/2010/main" val="42638694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60" name="think-cell Slide" r:id="rId6" imgW="352" imgH="355" progId="TCLayout.ActiveDocument.1">
                  <p:embed/>
                </p:oleObj>
              </mc:Choice>
              <mc:Fallback>
                <p:oleObj name="think-cell Slide" r:id="rId6" imgW="352" imgH="355" progId="TCLayout.ActiveDocument.1">
                  <p:embed/>
                  <p:pic>
                    <p:nvPicPr>
                      <p:cNvPr id="5" name="Object 4"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Rectangle 3"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pic>
        <p:nvPicPr>
          <p:cNvPr id="10" name="Picture 9"/>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ltGray">
          <a:xfrm flipV="1">
            <a:off x="4064994" y="0"/>
            <a:ext cx="416951" cy="6858000"/>
          </a:xfrm>
          <a:prstGeom prst="rect">
            <a:avLst/>
          </a:prstGeom>
        </p:spPr>
      </p:pic>
      <p:sp>
        <p:nvSpPr>
          <p:cNvPr id="2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24" name="Rectangle 23"/>
          <p:cNvSpPr/>
          <p:nvPr userDrawn="1"/>
        </p:nvSpPr>
        <p:spPr bwMode="white">
          <a:xfrm>
            <a:off x="0" y="0"/>
            <a:ext cx="407950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dirty="0">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923543" y="2681103"/>
            <a:ext cx="2834338" cy="1495794"/>
          </a:xfrm>
          <a:prstGeom prst="rect">
            <a:avLst/>
          </a:prstGeom>
        </p:spPr>
        <p:txBody>
          <a:bodyPr anchor="ctr">
            <a:noAutofit/>
          </a:bodyPr>
          <a:lstStyle>
            <a:lvl1pPr>
              <a:defRPr sz="2400">
                <a:solidFill>
                  <a:srgbClr val="009CA9"/>
                </a:solidFill>
                <a:latin typeface="+mj-lt"/>
                <a:sym typeface="Trebuchet MS" panose="020B0603020202020204" pitchFamily="34" charset="0"/>
              </a:defRPr>
            </a:lvl1pPr>
          </a:lstStyle>
          <a:p>
            <a:r>
              <a:rPr lang="en-US" dirty="0"/>
              <a:t>Click to add title</a:t>
            </a:r>
          </a:p>
        </p:txBody>
      </p:sp>
      <p:sp>
        <p:nvSpPr>
          <p:cNvPr id="17" name="TextBox 16"/>
          <p:cNvSpPr txBox="1"/>
          <p:nvPr userDrawn="1"/>
        </p:nvSpPr>
        <p:spPr>
          <a:xfrm>
            <a:off x="5573027" y="6707382"/>
            <a:ext cx="1045946" cy="153888"/>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bg1"/>
              </a:solidFill>
              <a:latin typeface="Open Sans" charset="0"/>
              <a:ea typeface="+mn-ea"/>
              <a:cs typeface="+mn-cs"/>
              <a:sym typeface="Trebuchet MS" panose="020B0603020202020204" pitchFamily="34" charset="0"/>
            </a:endParaRPr>
          </a:p>
        </p:txBody>
      </p:sp>
      <p:sp>
        <p:nvSpPr>
          <p:cNvPr id="19" name="Rectangle 18">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1"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25223664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Green highligh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40418196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84" name="think-cell Slide" r:id="rId6" imgW="352" imgH="355" progId="TCLayout.ActiveDocument.1">
                  <p:embed/>
                </p:oleObj>
              </mc:Choice>
              <mc:Fallback>
                <p:oleObj name="think-cell Slide" r:id="rId6" imgW="352" imgH="355" progId="TCLayout.ActiveDocument.1">
                  <p:embed/>
                  <p:pic>
                    <p:nvPicPr>
                      <p:cNvPr id="4" name="Object 3"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pic>
        <p:nvPicPr>
          <p:cNvPr id="10" name="Picture 9"/>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ltGray">
          <a:xfrm flipV="1">
            <a:off x="7165606" y="0"/>
            <a:ext cx="416951" cy="6858000"/>
          </a:xfrm>
          <a:prstGeom prst="rect">
            <a:avLst/>
          </a:prstGeom>
        </p:spPr>
      </p:pic>
      <p:sp>
        <p:nvSpPr>
          <p:cNvPr id="14" name="Rectangle 13"/>
          <p:cNvSpPr/>
          <p:nvPr userDrawn="1"/>
        </p:nvSpPr>
        <p:spPr bwMode="white">
          <a:xfrm>
            <a:off x="0" y="0"/>
            <a:ext cx="717195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dirty="0">
              <a:solidFill>
                <a:schemeClr val="bg1"/>
              </a:solidFill>
              <a:latin typeface="+mn-lt"/>
              <a:sym typeface="Trebuchet MS" panose="020B0603020202020204" pitchFamily="34" charset="0"/>
            </a:endParaRPr>
          </a:p>
        </p:txBody>
      </p:sp>
      <p:sp>
        <p:nvSpPr>
          <p:cNvPr id="21"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2" name="Title 1"/>
          <p:cNvSpPr>
            <a:spLocks noGrp="1"/>
          </p:cNvSpPr>
          <p:nvPr>
            <p:ph type="title" hasCustomPrompt="1"/>
          </p:nvPr>
        </p:nvSpPr>
        <p:spPr>
          <a:xfrm>
            <a:off x="923543" y="457200"/>
            <a:ext cx="5982986" cy="332399"/>
          </a:xfrm>
          <a:prstGeom prst="rect">
            <a:avLst/>
          </a:prstGeom>
        </p:spPr>
        <p:txBody>
          <a:bodyPr/>
          <a:lstStyle>
            <a:lvl1pPr>
              <a:defRPr>
                <a:latin typeface="+mj-lt"/>
                <a:sym typeface="Trebuchet MS" panose="020B0603020202020204" pitchFamily="34" charset="0"/>
              </a:defRPr>
            </a:lvl1pPr>
          </a:lstStyle>
          <a:p>
            <a:r>
              <a:rPr lang="en-US" dirty="0"/>
              <a:t>Click to add title</a:t>
            </a:r>
          </a:p>
        </p:txBody>
      </p:sp>
      <p:sp>
        <p:nvSpPr>
          <p:cNvPr id="16" name="TextBox 15"/>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17" name="Rectangle 16">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0"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34829456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our column green">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8802673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208" name="think-cell Slide" r:id="rId6" imgW="352" imgH="355" progId="TCLayout.ActiveDocument.1">
                  <p:embed/>
                </p:oleObj>
              </mc:Choice>
              <mc:Fallback>
                <p:oleObj name="think-cell Slide" r:id="rId6" imgW="352" imgH="355" progId="TCLayout.ActiveDocument.1">
                  <p:embed/>
                  <p:pic>
                    <p:nvPicPr>
                      <p:cNvPr id="6" name="Object 5"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tangle 4" hidden="1"/>
          <p:cNvSpPr/>
          <p:nvPr userDrawn="1">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806030504020204" pitchFamily="34" charset="0"/>
              <a:ea typeface="+mj-ea"/>
              <a:cs typeface="+mj-cs"/>
              <a:sym typeface="Open Sans" panose="020B0806030504020204" pitchFamily="34" charset="0"/>
            </a:endParaRPr>
          </a:p>
        </p:txBody>
      </p:sp>
      <p:pic>
        <p:nvPicPr>
          <p:cNvPr id="16" name="Picture 15"/>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bwMode="ltGray">
          <a:xfrm flipV="1">
            <a:off x="9029246" y="0"/>
            <a:ext cx="416951" cy="6858000"/>
          </a:xfrm>
          <a:prstGeom prst="rect">
            <a:avLst/>
          </a:prstGeom>
        </p:spPr>
      </p:pic>
      <p:sp>
        <p:nvSpPr>
          <p:cNvPr id="10" name="Rectangle 9"/>
          <p:cNvSpPr/>
          <p:nvPr userDrawn="1"/>
        </p:nvSpPr>
        <p:spPr bwMode="white">
          <a:xfrm>
            <a:off x="0" y="0"/>
            <a:ext cx="9034272"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200" dirty="0">
              <a:solidFill>
                <a:schemeClr val="bg1"/>
              </a:solidFill>
              <a:latin typeface="+mn-lt"/>
              <a:sym typeface="Trebuchet MS" panose="020B0603020202020204" pitchFamily="34" charset="0"/>
            </a:endParaRPr>
          </a:p>
        </p:txBody>
      </p:sp>
      <p:sp>
        <p:nvSpPr>
          <p:cNvPr id="22"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solidFill>
                <a:latin typeface="+mn-lt"/>
                <a:sym typeface="Trebuchet MS" panose="020B0603020202020204" pitchFamily="34" charset="0"/>
              </a:rPr>
              <a:t>Copyright © 2019 by Boston Consulting Group. All rights reserved.</a:t>
            </a:r>
          </a:p>
        </p:txBody>
      </p:sp>
      <p:sp>
        <p:nvSpPr>
          <p:cNvPr id="2" name="Title 1"/>
          <p:cNvSpPr>
            <a:spLocks noGrp="1"/>
          </p:cNvSpPr>
          <p:nvPr>
            <p:ph type="title" hasCustomPrompt="1"/>
          </p:nvPr>
        </p:nvSpPr>
        <p:spPr>
          <a:xfrm>
            <a:off x="923543" y="457200"/>
            <a:ext cx="7808041" cy="332399"/>
          </a:xfrm>
          <a:prstGeom prst="rect">
            <a:avLst/>
          </a:prstGeom>
        </p:spPr>
        <p:txBody>
          <a:bodyPr/>
          <a:lstStyle>
            <a:lvl1pPr>
              <a:defRPr>
                <a:latin typeface="+mj-lt"/>
                <a:sym typeface="Trebuchet MS" panose="020B0603020202020204" pitchFamily="34" charset="0"/>
              </a:defRPr>
            </a:lvl1pPr>
          </a:lstStyle>
          <a:p>
            <a:r>
              <a:rPr lang="en-US" dirty="0"/>
              <a:t>Click to add title</a:t>
            </a:r>
          </a:p>
        </p:txBody>
      </p:sp>
      <p:sp>
        <p:nvSpPr>
          <p:cNvPr id="18" name="TextBox 17"/>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19" name="Rectangle 18">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20" name="FooterSimple" hidden="1"/>
          <p:cNvSpPr/>
          <p:nvPr userDrawn="1">
            <p:custDataLst>
              <p:tags r:id="rId4"/>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chemeClr val="bg1"/>
                </a:solidFill>
              </a:rPr>
              <a:t>Wiley Research - Science Strategic Value - v5Send.pptx</a:t>
            </a:r>
            <a:endParaRPr lang="en-US" sz="800" noProof="0" dirty="0">
              <a:solidFill>
                <a:schemeClr val="bg1"/>
              </a:solidFill>
            </a:endParaRPr>
          </a:p>
        </p:txBody>
      </p:sp>
    </p:spTree>
    <p:extLst>
      <p:ext uri="{BB962C8B-B14F-4D97-AF65-F5344CB8AC3E}">
        <p14:creationId xmlns:p14="http://schemas.microsoft.com/office/powerpoint/2010/main" val="37939225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63"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ags" Target="../tags/tag3.xml"/><Relationship Id="rId5" Type="http://schemas.openxmlformats.org/officeDocument/2006/relationships/slideLayout" Target="../slideLayouts/slideLayout5.xml"/><Relationship Id="rId61" Type="http://schemas.openxmlformats.org/officeDocument/2006/relationships/oleObject" Target="../embeddings/oleObject1.bin"/><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vmlDrawing" Target="../drawings/vmlDrawing1.v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ags" Target="../tags/tag4.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ags" Target="../tags/tag2.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57"/>
            </p:custDataLst>
            <p:extLst>
              <p:ext uri="{D42A27DB-BD31-4B8C-83A1-F6EECF244321}">
                <p14:modId xmlns:p14="http://schemas.microsoft.com/office/powerpoint/2010/main" val="321678055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4" name="think-cell Slide" r:id="rId61" imgW="270" imgH="270" progId="TCLayout.ActiveDocument.1">
                  <p:embed/>
                </p:oleObj>
              </mc:Choice>
              <mc:Fallback>
                <p:oleObj name="think-cell Slide" r:id="rId61" imgW="270" imgH="270" progId="TCLayout.ActiveDocument.1">
                  <p:embed/>
                  <p:pic>
                    <p:nvPicPr>
                      <p:cNvPr id="2" name="Object 1" hidden="1"/>
                      <p:cNvPicPr/>
                      <p:nvPr/>
                    </p:nvPicPr>
                    <p:blipFill>
                      <a:blip r:embed="rId62"/>
                      <a:stretch>
                        <a:fillRect/>
                      </a:stretch>
                    </p:blipFill>
                    <p:spPr>
                      <a:xfrm>
                        <a:off x="1588" y="1588"/>
                        <a:ext cx="1587" cy="1587"/>
                      </a:xfrm>
                      <a:prstGeom prst="rect">
                        <a:avLst/>
                      </a:prstGeom>
                    </p:spPr>
                  </p:pic>
                </p:oleObj>
              </mc:Fallback>
            </mc:AlternateContent>
          </a:graphicData>
        </a:graphic>
      </p:graphicFrame>
      <p:sp>
        <p:nvSpPr>
          <p:cNvPr id="3" name="Rectangle 2" hidden="1"/>
          <p:cNvSpPr/>
          <p:nvPr userDrawn="1">
            <p:custDataLst>
              <p:tags r:id="rId58"/>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0000"/>
              </a:lnSpc>
              <a:spcBef>
                <a:spcPct val="0"/>
              </a:spcBef>
              <a:spcAft>
                <a:spcPct val="0"/>
              </a:spcAft>
            </a:pPr>
            <a:endParaRPr lang="en-US" sz="2400" b="0" i="0" baseline="0" dirty="0">
              <a:solidFill>
                <a:srgbClr val="FFFFFF"/>
              </a:solidFill>
              <a:latin typeface="Open Sans" panose="020B0606030504020204" pitchFamily="34" charset="0"/>
              <a:ea typeface="+mj-ea"/>
              <a:cs typeface="+mj-cs"/>
              <a:sym typeface="Open Sans" panose="020B0606030504020204" pitchFamily="34" charset="0"/>
            </a:endParaRPr>
          </a:p>
        </p:txBody>
      </p:sp>
      <p:sp>
        <p:nvSpPr>
          <p:cNvPr id="12" name="TextBox 11"/>
          <p:cNvSpPr txBox="1"/>
          <p:nvPr userDrawn="1"/>
        </p:nvSpPr>
        <p:spPr>
          <a:xfrm>
            <a:off x="5573027" y="6671030"/>
            <a:ext cx="1045946" cy="190240"/>
          </a:xfrm>
          <a:prstGeom prst="rect">
            <a:avLst/>
          </a:prstGeom>
          <a:noFill/>
        </p:spPr>
        <p:txBody>
          <a:bodyPr wrap="square" lIns="0" tIns="0" rIns="0" bIns="0" rtlCol="0" anchor="b">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Open Sans" charset="0"/>
                <a:ea typeface="+mn-ea"/>
                <a:cs typeface="+mn-cs"/>
                <a:sym typeface="Trebuchet MS" panose="020B0603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Open Sans" charset="0"/>
              <a:ea typeface="+mn-ea"/>
              <a:cs typeface="+mn-cs"/>
              <a:sym typeface="Trebuchet MS" panose="020B0603020202020204" pitchFamily="34" charset="0"/>
            </a:endParaRPr>
          </a:p>
        </p:txBody>
      </p:sp>
      <p:sp>
        <p:nvSpPr>
          <p:cNvPr id="9" name="Title Placeholder 1"/>
          <p:cNvSpPr>
            <a:spLocks noGrp="1"/>
          </p:cNvSpPr>
          <p:nvPr>
            <p:ph type="title"/>
          </p:nvPr>
        </p:nvSpPr>
        <p:spPr>
          <a:xfrm>
            <a:off x="923543" y="622800"/>
            <a:ext cx="10349949" cy="332399"/>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923543" y="1825626"/>
            <a:ext cx="10349949" cy="385167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pic>
        <p:nvPicPr>
          <p:cNvPr id="8" name="Picture 7"/>
          <p:cNvPicPr>
            <a:picLocks noChangeAspect="1"/>
          </p:cNvPicPr>
          <p:nvPr userDrawn="1"/>
        </p:nvPicPr>
        <p:blipFill>
          <a:blip r:embed="rId63" cstate="screen">
            <a:extLst>
              <a:ext uri="{28A0092B-C50C-407E-A947-70E740481C1C}">
                <a14:useLocalDpi xmlns:a14="http://schemas.microsoft.com/office/drawing/2010/main"/>
              </a:ext>
            </a:extLst>
          </a:blip>
          <a:stretch>
            <a:fillRect/>
          </a:stretch>
        </p:blipFill>
        <p:spPr>
          <a:xfrm>
            <a:off x="10608028" y="6382218"/>
            <a:ext cx="1096292" cy="229977"/>
          </a:xfrm>
          <a:prstGeom prst="rect">
            <a:avLst/>
          </a:prstGeom>
        </p:spPr>
      </p:pic>
      <p:cxnSp>
        <p:nvCxnSpPr>
          <p:cNvPr id="10" name="Straight Connector 9"/>
          <p:cNvCxnSpPr/>
          <p:nvPr userDrawn="1"/>
        </p:nvCxnSpPr>
        <p:spPr>
          <a:xfrm>
            <a:off x="457200" y="6251990"/>
            <a:ext cx="1124712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22045FF-FE9E-4A3E-B201-B498FAB6C6E0}"/>
              </a:ext>
            </a:extLst>
          </p:cNvPr>
          <p:cNvSpPr/>
          <p:nvPr userDrawn="1"/>
        </p:nvSpPr>
        <p:spPr>
          <a:xfrm>
            <a:off x="0" y="6667760"/>
            <a:ext cx="2053812" cy="19024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35560" tIns="35560" rIns="35560" bIns="35560" rtlCol="0" anchor="ctr"/>
          <a:lstStyle/>
          <a:p>
            <a:pPr algn="l"/>
            <a:r>
              <a:rPr lang="en-US" sz="800" b="0" dirty="0">
                <a:solidFill>
                  <a:srgbClr val="C2C3C6"/>
                </a:solidFill>
              </a:rPr>
              <a:t>PROPRIETARY &amp; CONFIDENTIAL</a:t>
            </a:r>
          </a:p>
        </p:txBody>
      </p:sp>
      <p:sp>
        <p:nvSpPr>
          <p:cNvPr id="15" name="FooterSimple" hidden="1"/>
          <p:cNvSpPr/>
          <p:nvPr userDrawn="1">
            <p:custDataLst>
              <p:tags r:id="rId59"/>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
        <p:nvSpPr>
          <p:cNvPr id="19" name="FooterSimple" hidden="1"/>
          <p:cNvSpPr/>
          <p:nvPr userDrawn="1">
            <p:custDataLst>
              <p:tags r:id="rId60"/>
            </p:custDataLst>
          </p:nvPr>
        </p:nvSpPr>
        <p:spPr>
          <a:xfrm>
            <a:off x="9973360" y="6619129"/>
            <a:ext cx="2218639" cy="238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560" tIns="35560" rIns="35560" bIns="35560" numCol="1" anchor="b" anchorCtr="0" compatLnSpc="1">
            <a:prstTxWarp prst="textNoShape">
              <a:avLst/>
            </a:prstTxWarp>
          </a:bodyPr>
          <a:lstStyle/>
          <a:p>
            <a:pPr lvl="0" algn="r">
              <a:spcBef>
                <a:spcPct val="0"/>
              </a:spcBef>
            </a:pPr>
            <a:r>
              <a:rPr lang="en-US" sz="800" noProof="0">
                <a:solidFill>
                  <a:srgbClr val="C2C3C6"/>
                </a:solidFill>
              </a:rPr>
              <a:t>Wiley Research - Science Strategic Value - v5Send.pptx</a:t>
            </a:r>
            <a:endParaRPr lang="en-US" sz="800" noProof="0" dirty="0">
              <a:solidFill>
                <a:srgbClr val="C2C3C6"/>
              </a:solidFill>
            </a:endParaRP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59" r:id="rId1"/>
    <p:sldLayoutId id="2147485119" r:id="rId2"/>
    <p:sldLayoutId id="2147485184" r:id="rId3"/>
    <p:sldLayoutId id="2147485137" r:id="rId4"/>
    <p:sldLayoutId id="2147485120" r:id="rId5"/>
    <p:sldLayoutId id="2147485121" r:id="rId6"/>
    <p:sldLayoutId id="2147485141" r:id="rId7"/>
    <p:sldLayoutId id="2147485163" r:id="rId8"/>
    <p:sldLayoutId id="2147485139" r:id="rId9"/>
    <p:sldLayoutId id="2147485140" r:id="rId10"/>
    <p:sldLayoutId id="2147485122" r:id="rId11"/>
    <p:sldLayoutId id="2147485123" r:id="rId12"/>
    <p:sldLayoutId id="2147485151" r:id="rId13"/>
    <p:sldLayoutId id="2147485168" r:id="rId14"/>
    <p:sldLayoutId id="2147485127" r:id="rId15"/>
    <p:sldLayoutId id="2147485169" r:id="rId16"/>
    <p:sldLayoutId id="2147485126" r:id="rId17"/>
    <p:sldLayoutId id="2147485170" r:id="rId18"/>
    <p:sldLayoutId id="2147485153" r:id="rId19"/>
    <p:sldLayoutId id="2147485171" r:id="rId20"/>
    <p:sldLayoutId id="2147485128" r:id="rId21"/>
    <p:sldLayoutId id="2147485129" r:id="rId22"/>
    <p:sldLayoutId id="2147485130" r:id="rId23"/>
    <p:sldLayoutId id="2147485131" r:id="rId24"/>
    <p:sldLayoutId id="2147485145" r:id="rId25"/>
    <p:sldLayoutId id="2147485133" r:id="rId26"/>
    <p:sldLayoutId id="2147485144" r:id="rId27"/>
    <p:sldLayoutId id="2147485134" r:id="rId28"/>
    <p:sldLayoutId id="2147485146" r:id="rId29"/>
    <p:sldLayoutId id="2147485160" r:id="rId30"/>
    <p:sldLayoutId id="2147485176" r:id="rId31"/>
    <p:sldLayoutId id="2147485177" r:id="rId32"/>
    <p:sldLayoutId id="2147485178" r:id="rId33"/>
    <p:sldLayoutId id="2147485179" r:id="rId34"/>
    <p:sldLayoutId id="2147485180" r:id="rId35"/>
    <p:sldLayoutId id="2147485185" r:id="rId36"/>
    <p:sldLayoutId id="2147485186" r:id="rId37"/>
    <p:sldLayoutId id="2147485187" r:id="rId38"/>
    <p:sldLayoutId id="2147485188" r:id="rId39"/>
    <p:sldLayoutId id="2147485189" r:id="rId40"/>
    <p:sldLayoutId id="2147485190" r:id="rId41"/>
    <p:sldLayoutId id="2147485191" r:id="rId42"/>
    <p:sldLayoutId id="2147485192" r:id="rId43"/>
    <p:sldLayoutId id="2147485193" r:id="rId44"/>
    <p:sldLayoutId id="2147485194" r:id="rId45"/>
    <p:sldLayoutId id="2147485195" r:id="rId46"/>
    <p:sldLayoutId id="2147485196" r:id="rId47"/>
    <p:sldLayoutId id="2147485197" r:id="rId48"/>
    <p:sldLayoutId id="2147485198" r:id="rId49"/>
    <p:sldLayoutId id="2147485199" r:id="rId50"/>
    <p:sldLayoutId id="2147485200" r:id="rId51"/>
    <p:sldLayoutId id="2147485201" r:id="rId52"/>
    <p:sldLayoutId id="2147485202" r:id="rId53"/>
    <p:sldLayoutId id="2147485203" r:id="rId5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p:titleStyle>
    <p:bodyStyle>
      <a:lvl1pPr marL="0" indent="0" algn="l" defTabSz="914400" rtl="0" eaLnBrk="1" latinLnBrk="0" hangingPunct="1">
        <a:lnSpc>
          <a:spcPct val="110000"/>
        </a:lnSpc>
        <a:spcBef>
          <a:spcPts val="600"/>
        </a:spcBef>
        <a:spcAft>
          <a:spcPts val="300"/>
        </a:spcAft>
        <a:buClr>
          <a:srgbClr val="009CA9"/>
        </a:buClr>
        <a:buFont typeface="Arial" panose="020B0604020202020204" pitchFamily="34" charset="0"/>
        <a:buChar char="​"/>
        <a:defRPr lang="en-US" sz="1200" kern="1200">
          <a:solidFill>
            <a:srgbClr val="010000"/>
          </a:solidFill>
          <a:latin typeface="+mn-lt"/>
          <a:ea typeface="+mn-ea"/>
          <a:cs typeface="+mn-cs"/>
          <a:sym typeface="Trebuchet MS" panose="020B0603020202020204" pitchFamily="34" charset="0"/>
        </a:defRPr>
      </a:lvl1pPr>
      <a:lvl2pPr marL="284400" indent="-172800" algn="l" defTabSz="914400" rtl="0" eaLnBrk="1" latinLnBrk="0" hangingPunct="1">
        <a:lnSpc>
          <a:spcPct val="90000"/>
        </a:lnSpc>
        <a:spcBef>
          <a:spcPts val="0"/>
        </a:spcBef>
        <a:spcAft>
          <a:spcPts val="300"/>
        </a:spcAft>
        <a:buClr>
          <a:srgbClr val="009CA9"/>
        </a:buClr>
        <a:buFont typeface="Arial" panose="020B0604020202020204" pitchFamily="34" charset="0"/>
        <a:buChar char="•"/>
        <a:defRPr lang="en-US" sz="1200" kern="1200">
          <a:solidFill>
            <a:srgbClr val="010000"/>
          </a:solidFill>
          <a:latin typeface="+mn-lt"/>
          <a:ea typeface="+mn-ea"/>
          <a:cs typeface="+mn-cs"/>
          <a:sym typeface="Trebuchet MS" panose="020B0603020202020204" pitchFamily="34" charset="0"/>
        </a:defRPr>
      </a:lvl2pPr>
      <a:lvl3pPr marL="511200" indent="-165600" algn="l" defTabSz="914400" rtl="0" eaLnBrk="1" latinLnBrk="0" hangingPunct="1">
        <a:lnSpc>
          <a:spcPct val="90000"/>
        </a:lnSpc>
        <a:spcBef>
          <a:spcPts val="0"/>
        </a:spcBef>
        <a:spcAft>
          <a:spcPts val="300"/>
        </a:spcAft>
        <a:buClr>
          <a:srgbClr val="009CA9"/>
        </a:buClr>
        <a:buFont typeface="Trebuchet MS" panose="020B0603020202020204" pitchFamily="34" charset="0"/>
        <a:buChar char="–"/>
        <a:defRPr lang="en-US" sz="1200" kern="1200">
          <a:solidFill>
            <a:srgbClr val="010000"/>
          </a:solidFill>
          <a:latin typeface="+mn-lt"/>
          <a:ea typeface="+mn-ea"/>
          <a:cs typeface="+mn-cs"/>
          <a:sym typeface="Trebuchet MS" panose="020B0603020202020204" pitchFamily="34" charset="0"/>
        </a:defRPr>
      </a:lvl3pPr>
      <a:lvl4pPr marL="0" indent="0" algn="l" defTabSz="914400" rtl="0" eaLnBrk="1" latinLnBrk="0" hangingPunct="1">
        <a:lnSpc>
          <a:spcPct val="110000"/>
        </a:lnSpc>
        <a:spcBef>
          <a:spcPts val="300"/>
        </a:spcBef>
        <a:spcAft>
          <a:spcPts val="300"/>
        </a:spcAft>
        <a:buClr>
          <a:srgbClr val="009CA9"/>
        </a:buClr>
        <a:buFont typeface="Arial" panose="020B0604020202020204" pitchFamily="34" charset="0"/>
        <a:buChar char="​"/>
        <a:defRPr lang="en-US" sz="1600" kern="1200">
          <a:solidFill>
            <a:srgbClr val="009CA9"/>
          </a:solidFill>
          <a:latin typeface="+mn-lt"/>
          <a:ea typeface="+mn-ea"/>
          <a:cs typeface="+mn-cs"/>
          <a:sym typeface="Trebuchet MS" panose="020B0603020202020204" pitchFamily="34" charset="0"/>
        </a:defRPr>
      </a:lvl4pPr>
      <a:lvl5pPr marL="0" indent="0" algn="l" defTabSz="914400" rtl="0" eaLnBrk="1" latinLnBrk="0" hangingPunct="1">
        <a:lnSpc>
          <a:spcPct val="100000"/>
        </a:lnSpc>
        <a:spcBef>
          <a:spcPts val="0"/>
        </a:spcBef>
        <a:spcAft>
          <a:spcPts val="300"/>
        </a:spcAft>
        <a:buClr>
          <a:srgbClr val="009CA9"/>
        </a:buClr>
        <a:buFont typeface="Arial" panose="020B0604020202020204" pitchFamily="34" charset="0"/>
        <a:buChar char="​"/>
        <a:defRPr lang="en-US" sz="1600" b="1" kern="1200" smtClean="0">
          <a:solidFill>
            <a:srgbClr val="010000"/>
          </a:solidFill>
          <a:latin typeface="+mn-lt"/>
          <a:ea typeface="+mn-ea"/>
          <a:cs typeface="+mn-cs"/>
          <a:sym typeface="Trebuchet MS" panose="020B0603020202020204" pitchFamily="34" charset="0"/>
        </a:defRPr>
      </a:lvl5pPr>
      <a:lvl6pPr marL="269875" indent="-152400" algn="l" defTabSz="914400" rtl="0" eaLnBrk="1" latinLnBrk="0" hangingPunct="1">
        <a:lnSpc>
          <a:spcPct val="90000"/>
        </a:lnSpc>
        <a:spcBef>
          <a:spcPts val="0"/>
        </a:spcBef>
        <a:spcAft>
          <a:spcPts val="600"/>
        </a:spcAft>
        <a:buClr>
          <a:srgbClr val="009CA9"/>
        </a:buClr>
        <a:buFont typeface="Arial" panose="020B0604020202020204" pitchFamily="34" charset="0"/>
        <a:buChar char="•"/>
        <a:defRPr lang="en-US" sz="1600" kern="1200" smtClean="0">
          <a:solidFill>
            <a:srgbClr val="010000"/>
          </a:solidFill>
          <a:latin typeface="+mn-lt"/>
          <a:ea typeface="+mn-ea"/>
          <a:cs typeface="+mn-cs"/>
          <a:sym typeface="Trebuchet MS" panose="020B0603020202020204" pitchFamily="34" charset="0"/>
        </a:defRPr>
      </a:lvl6pPr>
      <a:lvl7pPr marL="0" indent="0" algn="l" defTabSz="914400" rtl="0" eaLnBrk="1" latinLnBrk="0" hangingPunct="1">
        <a:lnSpc>
          <a:spcPct val="90000"/>
        </a:lnSpc>
        <a:spcBef>
          <a:spcPts val="900"/>
        </a:spcBef>
        <a:spcAft>
          <a:spcPts val="900"/>
        </a:spcAft>
        <a:buClr>
          <a:srgbClr val="009CA9"/>
        </a:buClr>
        <a:buFont typeface="Arial" panose="020B0604020202020204" pitchFamily="34" charset="0"/>
        <a:buChar char="​"/>
        <a:defRPr lang="en-US" sz="4400" kern="1200" baseline="0" smtClean="0">
          <a:solidFill>
            <a:srgbClr val="010000"/>
          </a:solidFill>
          <a:latin typeface="+mn-lt"/>
          <a:ea typeface="+mn-ea"/>
          <a:cs typeface="+mn-cs"/>
          <a:sym typeface="Trebuchet MS" panose="020B0603020202020204" pitchFamily="34" charset="0"/>
        </a:defRPr>
      </a:lvl7pPr>
      <a:lvl8pPr marL="0" indent="0" algn="l" defTabSz="914400" rtl="0" eaLnBrk="1" latinLnBrk="0" hangingPunct="1">
        <a:lnSpc>
          <a:spcPct val="90000"/>
        </a:lnSpc>
        <a:spcBef>
          <a:spcPts val="900"/>
        </a:spcBef>
        <a:spcAft>
          <a:spcPts val="0"/>
        </a:spcAft>
        <a:buClr>
          <a:srgbClr val="009CA9"/>
        </a:buClr>
        <a:buFont typeface="Arial" panose="020B0604020202020204" pitchFamily="34" charset="0"/>
        <a:buChar char="​"/>
        <a:defRPr lang="en-US" sz="5400" kern="1200" baseline="0" smtClean="0">
          <a:solidFill>
            <a:srgbClr val="009CA9"/>
          </a:solidFill>
          <a:latin typeface="+mn-lt"/>
          <a:ea typeface="+mn-ea"/>
          <a:cs typeface="+mn-cs"/>
          <a:sym typeface="Trebuchet MS" panose="020B0603020202020204" pitchFamily="34" charset="0"/>
        </a:defRPr>
      </a:lvl8pPr>
      <a:lvl9pPr marL="0" indent="0" algn="l" defTabSz="914400" rtl="0" eaLnBrk="1" latinLnBrk="0" hangingPunct="1">
        <a:lnSpc>
          <a:spcPct val="100000"/>
        </a:lnSpc>
        <a:spcBef>
          <a:spcPts val="0"/>
        </a:spcBef>
        <a:spcAft>
          <a:spcPts val="900"/>
        </a:spcAft>
        <a:buClr>
          <a:srgbClr val="009CA9"/>
        </a:buClr>
        <a:buFont typeface="Arial" panose="020B0604020202020204" pitchFamily="34" charset="0"/>
        <a:buChar char="​"/>
        <a:defRPr lang="en-US" sz="2400" kern="1200" baseline="0" dirty="0">
          <a:solidFill>
            <a:srgbClr val="009CA9"/>
          </a:solidFill>
          <a:latin typeface="+mn-lt"/>
          <a:ea typeface="+mn-ea"/>
          <a:cs typeface="+mn-cs"/>
          <a:sym typeface="Trebuchet MS" panose="020B0603020202020204"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311" userDrawn="1">
          <p15:clr>
            <a:srgbClr val="F26B43"/>
          </p15:clr>
        </p15:guide>
        <p15:guide id="2" pos="396" userDrawn="1">
          <p15:clr>
            <a:srgbClr val="F26B43"/>
          </p15:clr>
        </p15:guide>
        <p15:guide id="3" pos="7284" userDrawn="1">
          <p15:clr>
            <a:srgbClr val="F26B43"/>
          </p15:clr>
        </p15:guide>
        <p15:guide id="4" orient="horz" pos="388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94.xml"/><Relationship Id="rId7" Type="http://schemas.openxmlformats.org/officeDocument/2006/relationships/image" Target="../media/image4.emf"/><Relationship Id="rId2" Type="http://schemas.openxmlformats.org/officeDocument/2006/relationships/tags" Target="../tags/tag93.xml"/><Relationship Id="rId1" Type="http://schemas.openxmlformats.org/officeDocument/2006/relationships/vmlDrawing" Target="../drawings/vmlDrawing44.vml"/><Relationship Id="rId6" Type="http://schemas.openxmlformats.org/officeDocument/2006/relationships/oleObject" Target="../embeddings/oleObject44.bin"/><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53.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54.xml"/><Relationship Id="rId6" Type="http://schemas.openxmlformats.org/officeDocument/2006/relationships/image" Target="../media/image45.gif"/><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tags" Target="../tags/tag99.xml"/><Relationship Id="rId1" Type="http://schemas.openxmlformats.org/officeDocument/2006/relationships/vmlDrawing" Target="../drawings/vmlDrawing47.vml"/><Relationship Id="rId6" Type="http://schemas.openxmlformats.org/officeDocument/2006/relationships/image" Target="../media/image49.emf"/><Relationship Id="rId5" Type="http://schemas.openxmlformats.org/officeDocument/2006/relationships/oleObject" Target="../embeddings/oleObject46.bin"/><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2.xml"/><Relationship Id="rId5" Type="http://schemas.openxmlformats.org/officeDocument/2006/relationships/image" Target="../media/image17.tiff"/><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1.xml"/><Relationship Id="rId5" Type="http://schemas.microsoft.com/office/2007/relationships/hdphoto" Target="../media/hdphoto1.wdp"/><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1.tiff"/><Relationship Id="rId13" Type="http://schemas.openxmlformats.org/officeDocument/2006/relationships/image" Target="../media/image25.tiff"/><Relationship Id="rId18" Type="http://schemas.openxmlformats.org/officeDocument/2006/relationships/image" Target="../media/image30.tiff"/><Relationship Id="rId3" Type="http://schemas.openxmlformats.org/officeDocument/2006/relationships/tags" Target="../tags/tag96.xml"/><Relationship Id="rId7" Type="http://schemas.openxmlformats.org/officeDocument/2006/relationships/image" Target="../media/image20.emf"/><Relationship Id="rId12" Type="http://schemas.openxmlformats.org/officeDocument/2006/relationships/image" Target="../media/image24.tiff"/><Relationship Id="rId17" Type="http://schemas.openxmlformats.org/officeDocument/2006/relationships/image" Target="../media/image29.tiff"/><Relationship Id="rId2" Type="http://schemas.openxmlformats.org/officeDocument/2006/relationships/tags" Target="../tags/tag95.xml"/><Relationship Id="rId16" Type="http://schemas.openxmlformats.org/officeDocument/2006/relationships/image" Target="../media/image28.tiff"/><Relationship Id="rId1" Type="http://schemas.openxmlformats.org/officeDocument/2006/relationships/vmlDrawing" Target="../drawings/vmlDrawing45.vml"/><Relationship Id="rId6" Type="http://schemas.openxmlformats.org/officeDocument/2006/relationships/oleObject" Target="../embeddings/oleObject45.bin"/><Relationship Id="rId11" Type="http://schemas.openxmlformats.org/officeDocument/2006/relationships/image" Target="../media/image23.tiff"/><Relationship Id="rId5" Type="http://schemas.openxmlformats.org/officeDocument/2006/relationships/notesSlide" Target="../notesSlides/notesSlide6.xml"/><Relationship Id="rId15" Type="http://schemas.openxmlformats.org/officeDocument/2006/relationships/image" Target="../media/image27.png"/><Relationship Id="rId10" Type="http://schemas.microsoft.com/office/2007/relationships/hdphoto" Target="../media/hdphoto2.wdp"/><Relationship Id="rId4" Type="http://schemas.openxmlformats.org/officeDocument/2006/relationships/slideLayout" Target="../slideLayouts/slideLayout2.xml"/><Relationship Id="rId9" Type="http://schemas.openxmlformats.org/officeDocument/2006/relationships/image" Target="../media/image22.png"/><Relationship Id="rId14" Type="http://schemas.openxmlformats.org/officeDocument/2006/relationships/image" Target="../media/image26.tiff"/></Relationships>
</file>

<file path=ppt/slides/_rels/slide7.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tags" Target="../tags/tag98.xml"/><Relationship Id="rId7" Type="http://schemas.openxmlformats.org/officeDocument/2006/relationships/oleObject" Target="../embeddings/oleObject45.bin"/><Relationship Id="rId2" Type="http://schemas.openxmlformats.org/officeDocument/2006/relationships/tags" Target="../tags/tag97.xml"/><Relationship Id="rId1" Type="http://schemas.openxmlformats.org/officeDocument/2006/relationships/vmlDrawing" Target="../drawings/vmlDrawing46.vml"/><Relationship Id="rId6" Type="http://schemas.openxmlformats.org/officeDocument/2006/relationships/image" Target="../media/image31.tiff"/><Relationship Id="rId5" Type="http://schemas.openxmlformats.org/officeDocument/2006/relationships/notesSlide" Target="../notesSlides/notesSlide7.xml"/><Relationship Id="rId4" Type="http://schemas.openxmlformats.org/officeDocument/2006/relationships/slideLayout" Target="../slideLayouts/slideLayout2.xml"/><Relationship Id="rId9" Type="http://schemas.openxmlformats.org/officeDocument/2006/relationships/hyperlink" Target="https://blogs.plos.org/plos/2018/05/power-to-the-prepr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5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9.xml"/><Relationship Id="rId1" Type="http://schemas.openxmlformats.org/officeDocument/2006/relationships/slideLayout" Target="../slideLayouts/slideLayout52.xml"/><Relationship Id="rId5" Type="http://schemas.openxmlformats.org/officeDocument/2006/relationships/image" Target="../media/image39.tiff"/><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35476463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73" name="think-cell Slide" r:id="rId6" imgW="352" imgH="355" progId="TCLayout.ActiveDocument.1">
                  <p:embed/>
                </p:oleObj>
              </mc:Choice>
              <mc:Fallback>
                <p:oleObj name="think-cell Slide" r:id="rId6" imgW="352" imgH="355" progId="TCLayout.ActiveDocument.1">
                  <p:embed/>
                  <p:pic>
                    <p:nvPicPr>
                      <p:cNvPr id="2" name="Object 1"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p:cNvSpPr/>
          <p:nvPr>
            <p:custDataLst>
              <p:tags r:id="rId3"/>
            </p:custDataLst>
          </p:nvPr>
        </p:nvSpPr>
        <p:spPr>
          <a:xfrm>
            <a:off x="0" y="0"/>
            <a:ext cx="158750" cy="158750"/>
          </a:xfrm>
          <a:prstGeom prst="rect">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spcBef>
                <a:spcPct val="0"/>
              </a:spcBef>
              <a:spcAft>
                <a:spcPct val="0"/>
              </a:spcAft>
            </a:pPr>
            <a:endParaRPr lang="en-US" sz="600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sym typeface="Open Sans Semibold" panose="020B0706030804020204" pitchFamily="34" charset="0"/>
            </a:endParaRPr>
          </a:p>
        </p:txBody>
      </p:sp>
      <p:sp>
        <p:nvSpPr>
          <p:cNvPr id="7" name="Title 6"/>
          <p:cNvSpPr>
            <a:spLocks noGrp="1"/>
          </p:cNvSpPr>
          <p:nvPr>
            <p:ph type="ctrTitle"/>
          </p:nvPr>
        </p:nvSpPr>
        <p:spPr/>
        <p:txBody>
          <a:bodyPr>
            <a:normAutofit fontScale="90000"/>
          </a:bodyPr>
          <a:lstStyle/>
          <a:p>
            <a:r>
              <a:rPr lang="en-US" dirty="0"/>
              <a:t>Preprints are Becoming Business as Usual.  (Now what?)</a:t>
            </a:r>
          </a:p>
        </p:txBody>
      </p:sp>
      <p:sp>
        <p:nvSpPr>
          <p:cNvPr id="11" name="Subtitle 10"/>
          <p:cNvSpPr>
            <a:spLocks noGrp="1"/>
          </p:cNvSpPr>
          <p:nvPr>
            <p:ph type="subTitle" idx="1"/>
          </p:nvPr>
        </p:nvSpPr>
        <p:spPr>
          <a:noFill/>
        </p:spPr>
        <p:txBody>
          <a:bodyPr/>
          <a:lstStyle/>
          <a:p>
            <a:r>
              <a:rPr lang="en-US" dirty="0"/>
              <a:t>2020 Biomedical Transparency Summit, January 24</a:t>
            </a:r>
          </a:p>
          <a:p>
            <a:r>
              <a:rPr lang="en-US" dirty="0"/>
              <a:t>Speaker: Todd Toler</a:t>
            </a:r>
          </a:p>
          <a:p>
            <a:r>
              <a:rPr lang="en-US" dirty="0"/>
              <a:t>John Wiley &amp; Sons</a:t>
            </a:r>
          </a:p>
        </p:txBody>
      </p:sp>
    </p:spTree>
    <p:extLst>
      <p:ext uri="{BB962C8B-B14F-4D97-AF65-F5344CB8AC3E}">
        <p14:creationId xmlns:p14="http://schemas.microsoft.com/office/powerpoint/2010/main" val="30625873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955800" y="1317515"/>
            <a:ext cx="8280400" cy="4470400"/>
          </a:xfrm>
          <a:prstGeom prst="rect">
            <a:avLst/>
          </a:prstGeom>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48233" y="2431328"/>
            <a:ext cx="2004956" cy="1887018"/>
          </a:xfrm>
          <a:prstGeom prst="rect">
            <a:avLst/>
          </a:prstGeom>
        </p:spPr>
      </p:pic>
      <p:sp>
        <p:nvSpPr>
          <p:cNvPr id="5" name="Title 3">
            <a:extLst>
              <a:ext uri="{FF2B5EF4-FFF2-40B4-BE49-F238E27FC236}">
                <a16:creationId xmlns:a16="http://schemas.microsoft.com/office/drawing/2014/main" id="{F057362C-5916-D84B-8AD6-A5927ED4E9C4}"/>
              </a:ext>
            </a:extLst>
          </p:cNvPr>
          <p:cNvSpPr txBox="1">
            <a:spLocks/>
          </p:cNvSpPr>
          <p:nvPr/>
        </p:nvSpPr>
        <p:spPr>
          <a:xfrm>
            <a:off x="410322" y="211276"/>
            <a:ext cx="9548661" cy="8863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t>Despite being online since the late 1990s, journals are still produced as if their value is delivered in print.</a:t>
            </a:r>
          </a:p>
        </p:txBody>
      </p:sp>
    </p:spTree>
    <p:extLst>
      <p:ext uri="{BB962C8B-B14F-4D97-AF65-F5344CB8AC3E}">
        <p14:creationId xmlns:p14="http://schemas.microsoft.com/office/powerpoint/2010/main" val="127539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122"/>
        <p:cNvGrpSpPr/>
        <p:nvPr/>
      </p:nvGrpSpPr>
      <p:grpSpPr>
        <a:xfrm>
          <a:off x="0" y="0"/>
          <a:ext cx="0" cy="0"/>
          <a:chOff x="0" y="0"/>
          <a:chExt cx="0" cy="0"/>
        </a:xfrm>
      </p:grpSpPr>
      <p:sp>
        <p:nvSpPr>
          <p:cNvPr id="125" name="Google Shape;125;p21"/>
          <p:cNvSpPr/>
          <p:nvPr/>
        </p:nvSpPr>
        <p:spPr>
          <a:xfrm>
            <a:off x="3836965" y="3561486"/>
            <a:ext cx="1567266" cy="1145180"/>
          </a:xfrm>
          <a:prstGeom prst="chevron">
            <a:avLst>
              <a:gd name="adj" fmla="val 30121"/>
            </a:avLst>
          </a:prstGeom>
          <a:solidFill>
            <a:srgbClr val="38761D"/>
          </a:solidFill>
          <a:ln w="9525" cap="flat" cmpd="sng">
            <a:solidFill>
              <a:srgbClr val="B7B7B7"/>
            </a:solidFill>
            <a:prstDash val="solid"/>
            <a:round/>
            <a:headEnd type="none" w="sm" len="sm"/>
            <a:tailEnd type="none" w="sm" len="sm"/>
          </a:ln>
        </p:spPr>
        <p:txBody>
          <a:bodyPr spcFirstLastPara="1" wrap="square" lIns="64283" tIns="64283" rIns="64283" bIns="64283" anchor="ctr" anchorCtr="0">
            <a:noAutofit/>
          </a:bodyPr>
          <a:lstStyle/>
          <a:p>
            <a:endParaRPr sz="1266"/>
          </a:p>
        </p:txBody>
      </p:sp>
      <p:sp>
        <p:nvSpPr>
          <p:cNvPr id="126" name="Google Shape;126;p21"/>
          <p:cNvSpPr/>
          <p:nvPr/>
        </p:nvSpPr>
        <p:spPr>
          <a:xfrm>
            <a:off x="5211943" y="3561486"/>
            <a:ext cx="1567266" cy="1145180"/>
          </a:xfrm>
          <a:prstGeom prst="chevron">
            <a:avLst>
              <a:gd name="adj" fmla="val 30121"/>
            </a:avLst>
          </a:prstGeom>
          <a:solidFill>
            <a:srgbClr val="6AA84F"/>
          </a:solidFill>
          <a:ln w="9525" cap="flat" cmpd="sng">
            <a:solidFill>
              <a:srgbClr val="B7B7B7"/>
            </a:solidFill>
            <a:prstDash val="solid"/>
            <a:round/>
            <a:headEnd type="none" w="sm" len="sm"/>
            <a:tailEnd type="none" w="sm" len="sm"/>
          </a:ln>
        </p:spPr>
        <p:txBody>
          <a:bodyPr spcFirstLastPara="1" wrap="square" lIns="64283" tIns="64283" rIns="64283" bIns="64283" anchor="ctr" anchorCtr="0">
            <a:noAutofit/>
          </a:bodyPr>
          <a:lstStyle/>
          <a:p>
            <a:endParaRPr sz="1266"/>
          </a:p>
        </p:txBody>
      </p:sp>
      <p:sp>
        <p:nvSpPr>
          <p:cNvPr id="127" name="Google Shape;127;p21"/>
          <p:cNvSpPr/>
          <p:nvPr/>
        </p:nvSpPr>
        <p:spPr>
          <a:xfrm>
            <a:off x="6589664" y="3561486"/>
            <a:ext cx="1567266" cy="1145180"/>
          </a:xfrm>
          <a:prstGeom prst="chevron">
            <a:avLst>
              <a:gd name="adj" fmla="val 30121"/>
            </a:avLst>
          </a:prstGeom>
          <a:solidFill>
            <a:srgbClr val="93C47D"/>
          </a:solidFill>
          <a:ln w="9525" cap="flat" cmpd="sng">
            <a:solidFill>
              <a:srgbClr val="B7B7B7"/>
            </a:solidFill>
            <a:prstDash val="solid"/>
            <a:round/>
            <a:headEnd type="none" w="sm" len="sm"/>
            <a:tailEnd type="none" w="sm" len="sm"/>
          </a:ln>
        </p:spPr>
        <p:txBody>
          <a:bodyPr spcFirstLastPara="1" wrap="square" lIns="64283" tIns="64283" rIns="64283" bIns="64283" anchor="ctr" anchorCtr="0">
            <a:noAutofit/>
          </a:bodyPr>
          <a:lstStyle/>
          <a:p>
            <a:endParaRPr sz="1266"/>
          </a:p>
        </p:txBody>
      </p:sp>
      <p:sp>
        <p:nvSpPr>
          <p:cNvPr id="128" name="Google Shape;128;p21"/>
          <p:cNvSpPr txBox="1"/>
          <p:nvPr/>
        </p:nvSpPr>
        <p:spPr>
          <a:xfrm>
            <a:off x="3766354" y="3002836"/>
            <a:ext cx="1356117" cy="530297"/>
          </a:xfrm>
          <a:prstGeom prst="rect">
            <a:avLst/>
          </a:prstGeom>
          <a:noFill/>
          <a:ln>
            <a:noFill/>
          </a:ln>
        </p:spPr>
        <p:txBody>
          <a:bodyPr spcFirstLastPara="1" wrap="square" lIns="64283" tIns="64283" rIns="64283" bIns="64283" anchor="t" anchorCtr="0">
            <a:noAutofit/>
          </a:bodyPr>
          <a:lstStyle/>
          <a:p>
            <a:pPr algn="ctr"/>
            <a:r>
              <a:rPr lang="en-US" sz="1266">
                <a:latin typeface="Open Sans SemiBold"/>
                <a:ea typeface="Open Sans SemiBold"/>
                <a:cs typeface="Open Sans SemiBold"/>
                <a:sym typeface="Open Sans SemiBold"/>
              </a:rPr>
              <a:t>AUTHORING TOOLS</a:t>
            </a:r>
            <a:endParaRPr sz="1266">
              <a:latin typeface="Open Sans SemiBold"/>
              <a:ea typeface="Open Sans SemiBold"/>
              <a:cs typeface="Open Sans SemiBold"/>
              <a:sym typeface="Open Sans SemiBold"/>
            </a:endParaRPr>
          </a:p>
        </p:txBody>
      </p:sp>
      <p:sp>
        <p:nvSpPr>
          <p:cNvPr id="129" name="Google Shape;129;p21"/>
          <p:cNvSpPr txBox="1"/>
          <p:nvPr/>
        </p:nvSpPr>
        <p:spPr>
          <a:xfrm>
            <a:off x="5211935" y="2967012"/>
            <a:ext cx="1356117" cy="530297"/>
          </a:xfrm>
          <a:prstGeom prst="rect">
            <a:avLst/>
          </a:prstGeom>
          <a:noFill/>
          <a:ln>
            <a:noFill/>
          </a:ln>
        </p:spPr>
        <p:txBody>
          <a:bodyPr spcFirstLastPara="1" wrap="square" lIns="64283" tIns="64283" rIns="64283" bIns="64283" anchor="t" anchorCtr="0">
            <a:noAutofit/>
          </a:bodyPr>
          <a:lstStyle/>
          <a:p>
            <a:pPr algn="ctr"/>
            <a:r>
              <a:rPr lang="en-US" sz="1266">
                <a:latin typeface="Open Sans SemiBold"/>
                <a:ea typeface="Open Sans SemiBold"/>
                <a:cs typeface="Open Sans SemiBold"/>
                <a:sym typeface="Open Sans SemiBold"/>
              </a:rPr>
              <a:t>EEO &amp; PEER REVIEW </a:t>
            </a:r>
            <a:endParaRPr sz="1266">
              <a:latin typeface="Open Sans SemiBold"/>
              <a:ea typeface="Open Sans SemiBold"/>
              <a:cs typeface="Open Sans SemiBold"/>
              <a:sym typeface="Open Sans SemiBold"/>
            </a:endParaRPr>
          </a:p>
        </p:txBody>
      </p:sp>
      <p:sp>
        <p:nvSpPr>
          <p:cNvPr id="130" name="Google Shape;130;p21"/>
          <p:cNvSpPr txBox="1"/>
          <p:nvPr/>
        </p:nvSpPr>
        <p:spPr>
          <a:xfrm>
            <a:off x="6536086" y="2967012"/>
            <a:ext cx="1567266" cy="530297"/>
          </a:xfrm>
          <a:prstGeom prst="rect">
            <a:avLst/>
          </a:prstGeom>
          <a:noFill/>
          <a:ln>
            <a:noFill/>
          </a:ln>
        </p:spPr>
        <p:txBody>
          <a:bodyPr spcFirstLastPara="1" wrap="square" lIns="64283" tIns="64283" rIns="64283" bIns="64283" anchor="t" anchorCtr="0">
            <a:noAutofit/>
          </a:bodyPr>
          <a:lstStyle/>
          <a:p>
            <a:pPr algn="ctr"/>
            <a:r>
              <a:rPr lang="en-US" sz="1266">
                <a:latin typeface="Open Sans SemiBold"/>
                <a:ea typeface="Open Sans SemiBold"/>
                <a:cs typeface="Open Sans SemiBold"/>
                <a:sym typeface="Open Sans SemiBold"/>
              </a:rPr>
              <a:t>PRODUCTION &amp; TYPESETTING</a:t>
            </a:r>
            <a:endParaRPr sz="1266">
              <a:latin typeface="Open Sans SemiBold"/>
              <a:ea typeface="Open Sans SemiBold"/>
              <a:cs typeface="Open Sans SemiBold"/>
              <a:sym typeface="Open Sans SemiBold"/>
            </a:endParaRPr>
          </a:p>
        </p:txBody>
      </p:sp>
      <p:sp>
        <p:nvSpPr>
          <p:cNvPr id="131" name="Google Shape;131;p21"/>
          <p:cNvSpPr/>
          <p:nvPr/>
        </p:nvSpPr>
        <p:spPr>
          <a:xfrm>
            <a:off x="1178362" y="3561486"/>
            <a:ext cx="2857359" cy="1145180"/>
          </a:xfrm>
          <a:prstGeom prst="chevron">
            <a:avLst>
              <a:gd name="adj" fmla="val 30121"/>
            </a:avLst>
          </a:prstGeom>
          <a:solidFill>
            <a:srgbClr val="274E13"/>
          </a:solidFill>
          <a:ln w="9525" cap="flat" cmpd="sng">
            <a:solidFill>
              <a:srgbClr val="B7B7B7"/>
            </a:solidFill>
            <a:prstDash val="solid"/>
            <a:round/>
            <a:headEnd type="none" w="sm" len="sm"/>
            <a:tailEnd type="none" w="sm" len="sm"/>
          </a:ln>
        </p:spPr>
        <p:txBody>
          <a:bodyPr spcFirstLastPara="1" wrap="square" lIns="64283" tIns="64283" rIns="64283" bIns="64283" anchor="ctr" anchorCtr="0">
            <a:noAutofit/>
          </a:bodyPr>
          <a:lstStyle/>
          <a:p>
            <a:endParaRPr sz="1266"/>
          </a:p>
        </p:txBody>
      </p:sp>
      <p:sp>
        <p:nvSpPr>
          <p:cNvPr id="132" name="Google Shape;132;p21"/>
          <p:cNvSpPr txBox="1"/>
          <p:nvPr/>
        </p:nvSpPr>
        <p:spPr>
          <a:xfrm>
            <a:off x="1984775" y="3754916"/>
            <a:ext cx="1567266" cy="758320"/>
          </a:xfrm>
          <a:prstGeom prst="rect">
            <a:avLst/>
          </a:prstGeom>
          <a:noFill/>
          <a:ln>
            <a:noFill/>
          </a:ln>
        </p:spPr>
        <p:txBody>
          <a:bodyPr spcFirstLastPara="1" wrap="square" lIns="64283" tIns="64283" rIns="64283" bIns="64283" anchor="t" anchorCtr="0">
            <a:noAutofit/>
          </a:bodyPr>
          <a:lstStyle/>
          <a:p>
            <a:r>
              <a:rPr lang="en-US" sz="1477">
                <a:solidFill>
                  <a:srgbClr val="FFFFFF"/>
                </a:solidFill>
                <a:latin typeface="Open Sans ExtraBold"/>
                <a:ea typeface="Open Sans ExtraBold"/>
                <a:cs typeface="Open Sans ExtraBold"/>
                <a:sym typeface="Open Sans ExtraBold"/>
              </a:rPr>
              <a:t>inputs</a:t>
            </a:r>
            <a:r>
              <a:rPr lang="en-US" sz="1477">
                <a:solidFill>
                  <a:srgbClr val="FFFFFF"/>
                </a:solidFill>
                <a:latin typeface="Open Sans SemiBold"/>
                <a:ea typeface="Open Sans SemiBold"/>
                <a:cs typeface="Open Sans SemiBold"/>
                <a:sym typeface="Open Sans SemiBold"/>
              </a:rPr>
              <a:t>: </a:t>
            </a:r>
            <a:endParaRPr sz="1477">
              <a:solidFill>
                <a:srgbClr val="FFFFFF"/>
              </a:solidFill>
              <a:latin typeface="Open Sans SemiBold"/>
              <a:ea typeface="Open Sans SemiBold"/>
              <a:cs typeface="Open Sans SemiBold"/>
              <a:sym typeface="Open Sans SemiBold"/>
            </a:endParaRPr>
          </a:p>
          <a:p>
            <a:r>
              <a:rPr lang="en-US" sz="1477">
                <a:solidFill>
                  <a:srgbClr val="FFFFFF"/>
                </a:solidFill>
                <a:latin typeface="Open Sans SemiBold"/>
                <a:ea typeface="Open Sans SemiBold"/>
                <a:cs typeface="Open Sans SemiBold"/>
                <a:sym typeface="Open Sans SemiBold"/>
              </a:rPr>
              <a:t>data, code,</a:t>
            </a:r>
            <a:endParaRPr sz="1477">
              <a:solidFill>
                <a:srgbClr val="FFFFFF"/>
              </a:solidFill>
              <a:latin typeface="Open Sans SemiBold"/>
              <a:ea typeface="Open Sans SemiBold"/>
              <a:cs typeface="Open Sans SemiBold"/>
              <a:sym typeface="Open Sans SemiBold"/>
            </a:endParaRPr>
          </a:p>
          <a:p>
            <a:r>
              <a:rPr lang="en-US" sz="1477">
                <a:solidFill>
                  <a:srgbClr val="FFFFFF"/>
                </a:solidFill>
                <a:latin typeface="Open Sans SemiBold"/>
                <a:ea typeface="Open Sans SemiBold"/>
                <a:cs typeface="Open Sans SemiBold"/>
                <a:sym typeface="Open Sans SemiBold"/>
              </a:rPr>
              <a:t>visualizations</a:t>
            </a:r>
            <a:endParaRPr sz="1477">
              <a:solidFill>
                <a:srgbClr val="FFFFFF"/>
              </a:solidFill>
              <a:latin typeface="Open Sans SemiBold"/>
              <a:ea typeface="Open Sans SemiBold"/>
              <a:cs typeface="Open Sans SemiBold"/>
              <a:sym typeface="Open Sans SemiBold"/>
            </a:endParaRPr>
          </a:p>
        </p:txBody>
      </p:sp>
      <p:sp>
        <p:nvSpPr>
          <p:cNvPr id="133" name="Google Shape;133;p21"/>
          <p:cNvSpPr/>
          <p:nvPr/>
        </p:nvSpPr>
        <p:spPr>
          <a:xfrm>
            <a:off x="7955431" y="3561486"/>
            <a:ext cx="3460430" cy="1145180"/>
          </a:xfrm>
          <a:prstGeom prst="chevron">
            <a:avLst>
              <a:gd name="adj" fmla="val 30121"/>
            </a:avLst>
          </a:prstGeom>
          <a:solidFill>
            <a:srgbClr val="B6D7A8"/>
          </a:solidFill>
          <a:ln w="9525" cap="flat" cmpd="sng">
            <a:solidFill>
              <a:srgbClr val="B7B7B7"/>
            </a:solidFill>
            <a:prstDash val="solid"/>
            <a:round/>
            <a:headEnd type="none" w="sm" len="sm"/>
            <a:tailEnd type="none" w="sm" len="sm"/>
          </a:ln>
        </p:spPr>
        <p:txBody>
          <a:bodyPr spcFirstLastPara="1" wrap="square" lIns="64283" tIns="64283" rIns="64283" bIns="64283" anchor="ctr" anchorCtr="0">
            <a:noAutofit/>
          </a:bodyPr>
          <a:lstStyle/>
          <a:p>
            <a:endParaRPr sz="1266"/>
          </a:p>
        </p:txBody>
      </p:sp>
      <p:sp>
        <p:nvSpPr>
          <p:cNvPr id="134" name="Google Shape;134;p21"/>
          <p:cNvSpPr txBox="1"/>
          <p:nvPr/>
        </p:nvSpPr>
        <p:spPr>
          <a:xfrm>
            <a:off x="8715158" y="3707033"/>
            <a:ext cx="1467281" cy="758320"/>
          </a:xfrm>
          <a:prstGeom prst="rect">
            <a:avLst/>
          </a:prstGeom>
          <a:noFill/>
          <a:ln>
            <a:noFill/>
          </a:ln>
        </p:spPr>
        <p:txBody>
          <a:bodyPr spcFirstLastPara="1" wrap="square" lIns="64283" tIns="64283" rIns="64283" bIns="64283" anchor="t" anchorCtr="0">
            <a:noAutofit/>
          </a:bodyPr>
          <a:lstStyle/>
          <a:p>
            <a:pPr algn="r"/>
            <a:r>
              <a:rPr lang="en-US" sz="1477">
                <a:latin typeface="Open Sans ExtraBold"/>
                <a:ea typeface="Open Sans ExtraBold"/>
                <a:cs typeface="Open Sans ExtraBold"/>
                <a:sym typeface="Open Sans ExtraBold"/>
              </a:rPr>
              <a:t>outputs</a:t>
            </a:r>
            <a:r>
              <a:rPr lang="en-US" sz="1477">
                <a:latin typeface="Open Sans SemiBold"/>
                <a:ea typeface="Open Sans SemiBold"/>
                <a:cs typeface="Open Sans SemiBold"/>
                <a:sym typeface="Open Sans SemiBold"/>
              </a:rPr>
              <a:t>: </a:t>
            </a:r>
            <a:endParaRPr sz="1477">
              <a:latin typeface="Open Sans SemiBold"/>
              <a:ea typeface="Open Sans SemiBold"/>
              <a:cs typeface="Open Sans SemiBold"/>
              <a:sym typeface="Open Sans SemiBold"/>
            </a:endParaRPr>
          </a:p>
          <a:p>
            <a:pPr algn="r"/>
            <a:r>
              <a:rPr lang="en-US" sz="1477">
                <a:latin typeface="Open Sans SemiBold"/>
                <a:ea typeface="Open Sans SemiBold"/>
                <a:cs typeface="Open Sans SemiBold"/>
                <a:sym typeface="Open Sans SemiBold"/>
              </a:rPr>
              <a:t>flat, static print pdfs</a:t>
            </a:r>
            <a:endParaRPr sz="1477">
              <a:latin typeface="Open Sans SemiBold"/>
              <a:ea typeface="Open Sans SemiBold"/>
              <a:cs typeface="Open Sans SemiBold"/>
              <a:sym typeface="Open Sans SemiBold"/>
            </a:endParaRPr>
          </a:p>
        </p:txBody>
      </p:sp>
      <p:pic>
        <p:nvPicPr>
          <p:cNvPr id="135" name="Google Shape;135;p21"/>
          <p:cNvPicPr preferRelativeResize="0"/>
          <p:nvPr/>
        </p:nvPicPr>
        <p:blipFill rotWithShape="1">
          <a:blip r:embed="rId3" cstate="screen">
            <a:alphaModFix amt="79000"/>
            <a:extLst>
              <a:ext uri="{28A0092B-C50C-407E-A947-70E740481C1C}">
                <a14:useLocalDpi xmlns:a14="http://schemas.microsoft.com/office/drawing/2010/main"/>
              </a:ext>
            </a:extLst>
          </a:blip>
          <a:srcRect/>
          <a:stretch/>
        </p:blipFill>
        <p:spPr>
          <a:xfrm>
            <a:off x="7955432" y="4760244"/>
            <a:ext cx="2730920" cy="2687186"/>
          </a:xfrm>
          <a:prstGeom prst="rect">
            <a:avLst/>
          </a:prstGeom>
          <a:noFill/>
          <a:ln>
            <a:noFill/>
          </a:ln>
        </p:spPr>
      </p:pic>
      <p:pic>
        <p:nvPicPr>
          <p:cNvPr id="136" name="Google Shape;136;p21"/>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9439834" y="5276725"/>
            <a:ext cx="1075816" cy="865161"/>
          </a:xfrm>
          <a:prstGeom prst="rect">
            <a:avLst/>
          </a:prstGeom>
          <a:noFill/>
          <a:ln>
            <a:noFill/>
          </a:ln>
        </p:spPr>
      </p:pic>
      <p:pic>
        <p:nvPicPr>
          <p:cNvPr id="137" name="Google Shape;137;p21"/>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1694649" y="4895262"/>
            <a:ext cx="1964548" cy="1735242"/>
          </a:xfrm>
          <a:prstGeom prst="rect">
            <a:avLst/>
          </a:prstGeom>
          <a:noFill/>
          <a:ln>
            <a:noFill/>
          </a:ln>
        </p:spPr>
      </p:pic>
      <p:pic>
        <p:nvPicPr>
          <p:cNvPr id="138" name="Google Shape;138;p21"/>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1779006" y="5075825"/>
            <a:ext cx="1782088" cy="1433162"/>
          </a:xfrm>
          <a:prstGeom prst="rect">
            <a:avLst/>
          </a:prstGeom>
          <a:noFill/>
          <a:ln>
            <a:noFill/>
          </a:ln>
        </p:spPr>
      </p:pic>
      <p:sp>
        <p:nvSpPr>
          <p:cNvPr id="139" name="Google Shape;139;p21"/>
          <p:cNvSpPr txBox="1"/>
          <p:nvPr/>
        </p:nvSpPr>
        <p:spPr>
          <a:xfrm>
            <a:off x="4413104" y="3802799"/>
            <a:ext cx="421453" cy="662555"/>
          </a:xfrm>
          <a:prstGeom prst="rect">
            <a:avLst/>
          </a:prstGeom>
          <a:noFill/>
          <a:ln>
            <a:noFill/>
          </a:ln>
        </p:spPr>
        <p:txBody>
          <a:bodyPr spcFirstLastPara="1" wrap="square" lIns="64283" tIns="64283" rIns="64283" bIns="64283" anchor="t" anchorCtr="0">
            <a:noAutofit/>
          </a:bodyPr>
          <a:lstStyle/>
          <a:p>
            <a:r>
              <a:rPr lang="en-US" sz="3656" b="1">
                <a:solidFill>
                  <a:srgbClr val="D9D9D9"/>
                </a:solidFill>
                <a:latin typeface="Open Sans"/>
                <a:ea typeface="Open Sans"/>
                <a:cs typeface="Open Sans"/>
                <a:sym typeface="Open Sans"/>
              </a:rPr>
              <a:t>1</a:t>
            </a:r>
            <a:endParaRPr sz="3656" b="1">
              <a:solidFill>
                <a:srgbClr val="D9D9D9"/>
              </a:solidFill>
              <a:latin typeface="Open Sans"/>
              <a:ea typeface="Open Sans"/>
              <a:cs typeface="Open Sans"/>
              <a:sym typeface="Open Sans"/>
            </a:endParaRPr>
          </a:p>
        </p:txBody>
      </p:sp>
      <p:sp>
        <p:nvSpPr>
          <p:cNvPr id="140" name="Google Shape;140;p21"/>
          <p:cNvSpPr txBox="1"/>
          <p:nvPr/>
        </p:nvSpPr>
        <p:spPr>
          <a:xfrm>
            <a:off x="5786219" y="3802799"/>
            <a:ext cx="421453" cy="662555"/>
          </a:xfrm>
          <a:prstGeom prst="rect">
            <a:avLst/>
          </a:prstGeom>
          <a:noFill/>
          <a:ln>
            <a:noFill/>
          </a:ln>
        </p:spPr>
        <p:txBody>
          <a:bodyPr spcFirstLastPara="1" wrap="square" lIns="64283" tIns="64283" rIns="64283" bIns="64283" anchor="t" anchorCtr="0">
            <a:noAutofit/>
          </a:bodyPr>
          <a:lstStyle/>
          <a:p>
            <a:r>
              <a:rPr lang="en-US" sz="3656" b="1">
                <a:solidFill>
                  <a:srgbClr val="D9D9D9"/>
                </a:solidFill>
                <a:latin typeface="Open Sans"/>
                <a:ea typeface="Open Sans"/>
                <a:cs typeface="Open Sans"/>
                <a:sym typeface="Open Sans"/>
              </a:rPr>
              <a:t>2</a:t>
            </a:r>
            <a:endParaRPr sz="3656" b="1">
              <a:solidFill>
                <a:srgbClr val="D9D9D9"/>
              </a:solidFill>
              <a:latin typeface="Open Sans"/>
              <a:ea typeface="Open Sans"/>
              <a:cs typeface="Open Sans"/>
              <a:sym typeface="Open Sans"/>
            </a:endParaRPr>
          </a:p>
        </p:txBody>
      </p:sp>
      <p:sp>
        <p:nvSpPr>
          <p:cNvPr id="141" name="Google Shape;141;p21"/>
          <p:cNvSpPr txBox="1"/>
          <p:nvPr/>
        </p:nvSpPr>
        <p:spPr>
          <a:xfrm>
            <a:off x="7156592" y="3802799"/>
            <a:ext cx="421453" cy="662555"/>
          </a:xfrm>
          <a:prstGeom prst="rect">
            <a:avLst/>
          </a:prstGeom>
          <a:noFill/>
          <a:ln>
            <a:noFill/>
          </a:ln>
        </p:spPr>
        <p:txBody>
          <a:bodyPr spcFirstLastPara="1" wrap="square" lIns="64283" tIns="64283" rIns="64283" bIns="64283" anchor="t" anchorCtr="0">
            <a:noAutofit/>
          </a:bodyPr>
          <a:lstStyle/>
          <a:p>
            <a:r>
              <a:rPr lang="en-US" sz="3656" b="1">
                <a:solidFill>
                  <a:srgbClr val="D9D9D9"/>
                </a:solidFill>
                <a:latin typeface="Open Sans"/>
                <a:ea typeface="Open Sans"/>
                <a:cs typeface="Open Sans"/>
                <a:sym typeface="Open Sans"/>
              </a:rPr>
              <a:t>3</a:t>
            </a:r>
            <a:endParaRPr sz="3656" b="1">
              <a:solidFill>
                <a:srgbClr val="D9D9D9"/>
              </a:solidFill>
              <a:latin typeface="Open Sans"/>
              <a:ea typeface="Open Sans"/>
              <a:cs typeface="Open Sans"/>
              <a:sym typeface="Open Sans"/>
            </a:endParaRPr>
          </a:p>
        </p:txBody>
      </p:sp>
      <p:pic>
        <p:nvPicPr>
          <p:cNvPr id="142" name="Google Shape;142;p21"/>
          <p:cNvPicPr preferRelativeResize="0"/>
          <p:nvPr/>
        </p:nvPicPr>
        <p:blipFill>
          <a:blip r:embed="rId7" cstate="screen">
            <a:alphaModFix/>
            <a:extLst>
              <a:ext uri="{28A0092B-C50C-407E-A947-70E740481C1C}">
                <a14:useLocalDpi xmlns:a14="http://schemas.microsoft.com/office/drawing/2010/main"/>
              </a:ext>
            </a:extLst>
          </a:blip>
          <a:stretch>
            <a:fillRect/>
          </a:stretch>
        </p:blipFill>
        <p:spPr>
          <a:xfrm>
            <a:off x="3948867" y="2123754"/>
            <a:ext cx="883941" cy="932660"/>
          </a:xfrm>
          <a:prstGeom prst="rect">
            <a:avLst/>
          </a:prstGeom>
          <a:noFill/>
          <a:ln>
            <a:noFill/>
          </a:ln>
        </p:spPr>
      </p:pic>
      <p:pic>
        <p:nvPicPr>
          <p:cNvPr id="143" name="Google Shape;143;p21"/>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5404230" y="2111520"/>
            <a:ext cx="883934" cy="944895"/>
          </a:xfrm>
          <a:prstGeom prst="rect">
            <a:avLst/>
          </a:prstGeom>
          <a:noFill/>
          <a:ln>
            <a:noFill/>
          </a:ln>
        </p:spPr>
      </p:pic>
      <p:pic>
        <p:nvPicPr>
          <p:cNvPr id="144" name="Google Shape;144;p21"/>
          <p:cNvPicPr preferRelativeResize="0"/>
          <p:nvPr/>
        </p:nvPicPr>
        <p:blipFill>
          <a:blip r:embed="rId9" cstate="screen">
            <a:alphaModFix/>
            <a:extLst>
              <a:ext uri="{28A0092B-C50C-407E-A947-70E740481C1C}">
                <a14:useLocalDpi xmlns:a14="http://schemas.microsoft.com/office/drawing/2010/main"/>
              </a:ext>
            </a:extLst>
          </a:blip>
          <a:stretch>
            <a:fillRect/>
          </a:stretch>
        </p:blipFill>
        <p:spPr>
          <a:xfrm>
            <a:off x="6497079" y="1914982"/>
            <a:ext cx="1567266" cy="1485771"/>
          </a:xfrm>
          <a:prstGeom prst="rect">
            <a:avLst/>
          </a:prstGeom>
          <a:noFill/>
          <a:ln>
            <a:noFill/>
          </a:ln>
        </p:spPr>
      </p:pic>
      <p:sp>
        <p:nvSpPr>
          <p:cNvPr id="24" name="TextBox 23">
            <a:extLst>
              <a:ext uri="{FF2B5EF4-FFF2-40B4-BE49-F238E27FC236}">
                <a16:creationId xmlns:a16="http://schemas.microsoft.com/office/drawing/2014/main" id="{B493E541-7A56-E84A-B51A-9356FC0B14CC}"/>
              </a:ext>
            </a:extLst>
          </p:cNvPr>
          <p:cNvSpPr txBox="1"/>
          <p:nvPr/>
        </p:nvSpPr>
        <p:spPr>
          <a:xfrm>
            <a:off x="8755083" y="1151251"/>
            <a:ext cx="2854712" cy="1717288"/>
          </a:xfrm>
          <a:prstGeom prst="rect">
            <a:avLst/>
          </a:prstGeom>
          <a:solidFill>
            <a:srgbClr val="30C1D7"/>
          </a:solidFill>
          <a:ln w="9525" cap="rnd">
            <a:no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bg2">
                    <a:lumMod val="25000"/>
                  </a:schemeClr>
                </a:solidFill>
              </a:rPr>
              <a:t>Opening up the ”Black Box:” Peer Review is the long pole in the tent driving publication timelines. </a:t>
            </a:r>
          </a:p>
        </p:txBody>
      </p:sp>
      <p:cxnSp>
        <p:nvCxnSpPr>
          <p:cNvPr id="25" name="Straight Arrow Connector 24">
            <a:extLst>
              <a:ext uri="{FF2B5EF4-FFF2-40B4-BE49-F238E27FC236}">
                <a16:creationId xmlns:a16="http://schemas.microsoft.com/office/drawing/2014/main" id="{E45046E7-B9B7-5440-A39C-DD4CDE0CD3B0}"/>
              </a:ext>
            </a:extLst>
          </p:cNvPr>
          <p:cNvCxnSpPr>
            <a:cxnSpLocks/>
          </p:cNvCxnSpPr>
          <p:nvPr/>
        </p:nvCxnSpPr>
        <p:spPr>
          <a:xfrm flipV="1">
            <a:off x="6536086" y="1750025"/>
            <a:ext cx="2128113" cy="699342"/>
          </a:xfrm>
          <a:prstGeom prst="straightConnector1">
            <a:avLst/>
          </a:prstGeom>
          <a:ln w="9525" cap="rnd">
            <a:solidFill>
              <a:srgbClr val="7F7F7F"/>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 name="Donut 3">
            <a:extLst>
              <a:ext uri="{FF2B5EF4-FFF2-40B4-BE49-F238E27FC236}">
                <a16:creationId xmlns:a16="http://schemas.microsoft.com/office/drawing/2014/main" id="{6D96EC8F-A7CF-364C-82B1-9BB6CD648203}"/>
              </a:ext>
            </a:extLst>
          </p:cNvPr>
          <p:cNvSpPr/>
          <p:nvPr/>
        </p:nvSpPr>
        <p:spPr>
          <a:xfrm>
            <a:off x="5084005" y="2048323"/>
            <a:ext cx="1547942" cy="1547942"/>
          </a:xfrm>
          <a:prstGeom prst="donut">
            <a:avLst>
              <a:gd name="adj" fmla="val 7303"/>
            </a:avLst>
          </a:prstGeom>
          <a:solidFill>
            <a:srgbClr val="009CA9"/>
          </a:solidFill>
          <a:ln w="9525" cap="rnd" cmpd="sng" algn="ctr">
            <a:solidFill>
              <a:srgbClr val="009CA9"/>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3" name="Title 3">
            <a:extLst>
              <a:ext uri="{FF2B5EF4-FFF2-40B4-BE49-F238E27FC236}">
                <a16:creationId xmlns:a16="http://schemas.microsoft.com/office/drawing/2014/main" id="{6AC02898-13A9-9C4D-8ED4-BE723CF10832}"/>
              </a:ext>
            </a:extLst>
          </p:cNvPr>
          <p:cNvSpPr txBox="1">
            <a:spLocks/>
          </p:cNvSpPr>
          <p:nvPr/>
        </p:nvSpPr>
        <p:spPr>
          <a:xfrm>
            <a:off x="410322" y="211276"/>
            <a:ext cx="11005539" cy="8863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t>The end result: the process takes too long, the content is flattened and dumbed down, and there is little transparency.</a:t>
            </a:r>
          </a:p>
        </p:txBody>
      </p:sp>
    </p:spTree>
    <p:extLst>
      <p:ext uri="{BB962C8B-B14F-4D97-AF65-F5344CB8AC3E}">
        <p14:creationId xmlns:p14="http://schemas.microsoft.com/office/powerpoint/2010/main" val="3943727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6121" name="think-cell Slide" r:id="rId5" imgW="270" imgH="270" progId="TCLayout.ActiveDocument.1">
                  <p:embed/>
                </p:oleObj>
              </mc:Choice>
              <mc:Fallback>
                <p:oleObj name="think-cell Slide" r:id="rId5" imgW="270" imgH="270" progId="TCLayout.ActiveDocument.1">
                  <p:embed/>
                  <p:pic>
                    <p:nvPicPr>
                      <p:cNvPr id="7" name="Object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1" name="Rectangle 20"/>
          <p:cNvSpPr/>
          <p:nvPr/>
        </p:nvSpPr>
        <p:spPr>
          <a:xfrm>
            <a:off x="10293466" y="6158872"/>
            <a:ext cx="1550872" cy="614363"/>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1000"/>
              </a:spcAft>
            </a:pPr>
            <a:endParaRPr lang="en-US" sz="1200" dirty="0" err="1">
              <a:solidFill>
                <a:srgbClr val="FFFFFF"/>
              </a:solidFill>
            </a:endParaRPr>
          </a:p>
        </p:txBody>
      </p:sp>
      <p:sp>
        <p:nvSpPr>
          <p:cNvPr id="3" name="Rectangle 2"/>
          <p:cNvSpPr/>
          <p:nvPr/>
        </p:nvSpPr>
        <p:spPr>
          <a:xfrm>
            <a:off x="857250" y="1612072"/>
            <a:ext cx="10172700" cy="438581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spAutoFit/>
          </a:bodyPr>
          <a:lstStyle/>
          <a:p>
            <a:pPr marL="739775" lvl="3">
              <a:spcBef>
                <a:spcPts val="400"/>
              </a:spcBef>
              <a:spcAft>
                <a:spcPts val="400"/>
              </a:spcAft>
              <a:buClr>
                <a:schemeClr val="accent1"/>
              </a:buClr>
            </a:pPr>
            <a:endParaRPr lang="en-US" sz="2000" dirty="0">
              <a:solidFill>
                <a:schemeClr val="tx1"/>
              </a:solidFill>
              <a:ea typeface="Open Sans"/>
              <a:cs typeface="Open Sans"/>
            </a:endParaRPr>
          </a:p>
          <a:p>
            <a:pPr marL="1436688" lvl="3" indent="-696913">
              <a:spcBef>
                <a:spcPts val="400"/>
              </a:spcBef>
              <a:spcAft>
                <a:spcPts val="400"/>
              </a:spcAft>
              <a:buClr>
                <a:schemeClr val="accent1"/>
              </a:buClr>
              <a:buFont typeface="Arial" panose="020B0604020202020204" pitchFamily="34" charset="0"/>
              <a:buChar char="•"/>
            </a:pPr>
            <a:r>
              <a:rPr lang="en-US" sz="2400" dirty="0">
                <a:solidFill>
                  <a:schemeClr val="tx1"/>
                </a:solidFill>
                <a:ea typeface="Open Sans"/>
                <a:cs typeface="Open Sans"/>
              </a:rPr>
              <a:t>Launching funder publication platforms with preprints (Horizon 2020, </a:t>
            </a:r>
            <a:r>
              <a:rPr lang="en-US" sz="2400" dirty="0" err="1">
                <a:solidFill>
                  <a:schemeClr val="tx1"/>
                </a:solidFill>
                <a:ea typeface="Open Sans"/>
                <a:cs typeface="Open Sans"/>
              </a:rPr>
              <a:t>Wellcome</a:t>
            </a:r>
            <a:r>
              <a:rPr lang="en-US" sz="2400" dirty="0">
                <a:solidFill>
                  <a:schemeClr val="tx1"/>
                </a:solidFill>
                <a:ea typeface="Open Sans"/>
                <a:cs typeface="Open Sans"/>
              </a:rPr>
              <a:t>/Gates)</a:t>
            </a:r>
          </a:p>
          <a:p>
            <a:pPr marL="1436688" lvl="3" indent="-696913">
              <a:spcBef>
                <a:spcPts val="400"/>
              </a:spcBef>
              <a:spcAft>
                <a:spcPts val="400"/>
              </a:spcAft>
              <a:buClr>
                <a:schemeClr val="accent1"/>
              </a:buClr>
              <a:buFont typeface="Arial" panose="020B0604020202020204" pitchFamily="34" charset="0"/>
              <a:buChar char="•"/>
            </a:pPr>
            <a:r>
              <a:rPr lang="en-US" sz="2400" dirty="0">
                <a:solidFill>
                  <a:schemeClr val="tx1"/>
                </a:solidFill>
                <a:ea typeface="Open Sans"/>
                <a:cs typeface="Open Sans"/>
              </a:rPr>
              <a:t>Encouraging preprint deposit (or mandating, e.g. Chan Zuckerberg) </a:t>
            </a:r>
          </a:p>
          <a:p>
            <a:pPr marL="1436688" lvl="3" indent="-696913">
              <a:spcBef>
                <a:spcPts val="400"/>
              </a:spcBef>
              <a:spcAft>
                <a:spcPts val="400"/>
              </a:spcAft>
              <a:buClr>
                <a:schemeClr val="accent1"/>
              </a:buClr>
              <a:buFont typeface="Arial" panose="020B0604020202020204" pitchFamily="34" charset="0"/>
              <a:buChar char="•"/>
            </a:pPr>
            <a:r>
              <a:rPr lang="en-US" sz="2400" dirty="0">
                <a:solidFill>
                  <a:schemeClr val="tx1"/>
                </a:solidFill>
                <a:ea typeface="Open Sans"/>
                <a:cs typeface="Open Sans"/>
              </a:rPr>
              <a:t>Driving citation, recognition of preprints: Howard Hughes Medical Institute (HHMI), </a:t>
            </a:r>
            <a:r>
              <a:rPr lang="en-US" sz="2400" dirty="0" err="1">
                <a:solidFill>
                  <a:schemeClr val="tx1"/>
                </a:solidFill>
                <a:ea typeface="Open Sans"/>
                <a:cs typeface="Open Sans"/>
              </a:rPr>
              <a:t>Wellcome</a:t>
            </a:r>
            <a:r>
              <a:rPr lang="en-US" sz="2400" dirty="0">
                <a:solidFill>
                  <a:schemeClr val="tx1"/>
                </a:solidFill>
                <a:ea typeface="Open Sans"/>
                <a:cs typeface="Open Sans"/>
              </a:rPr>
              <a:t> Trust and the Medical Research Council (UK), the National Institutes of Health (NIH) announced policies in 2017 allowing researchers to cite their own preprints in grant applications and reports</a:t>
            </a:r>
          </a:p>
          <a:p>
            <a:pPr marL="0" lvl="1">
              <a:spcBef>
                <a:spcPts val="2600"/>
              </a:spcBef>
              <a:spcAft>
                <a:spcPts val="2600"/>
              </a:spcAft>
              <a:buClr>
                <a:schemeClr val="accent1"/>
              </a:buClr>
              <a:buSzPct val="100000"/>
            </a:pPr>
            <a:r>
              <a:rPr lang="en-US" sz="2200" dirty="0">
                <a:solidFill>
                  <a:schemeClr val="tx1">
                    <a:lumMod val="100000"/>
                  </a:schemeClr>
                </a:solidFill>
                <a:latin typeface="Trebuchet MS" panose="020B0603020202020204" pitchFamily="34" charset="0"/>
              </a:rPr>
              <a:t> </a:t>
            </a:r>
          </a:p>
        </p:txBody>
      </p:sp>
      <p:sp>
        <p:nvSpPr>
          <p:cNvPr id="12" name="Title 11">
            <a:extLst>
              <a:ext uri="{FF2B5EF4-FFF2-40B4-BE49-F238E27FC236}">
                <a16:creationId xmlns:a16="http://schemas.microsoft.com/office/drawing/2014/main" id="{30D96FA3-9BB5-E84B-853D-A138626DED73}"/>
              </a:ext>
            </a:extLst>
          </p:cNvPr>
          <p:cNvSpPr>
            <a:spLocks noGrp="1"/>
          </p:cNvSpPr>
          <p:nvPr>
            <p:ph type="title"/>
          </p:nvPr>
        </p:nvSpPr>
        <p:spPr>
          <a:xfrm>
            <a:off x="630000" y="537075"/>
            <a:ext cx="10399950" cy="1772793"/>
          </a:xfrm>
        </p:spPr>
        <p:txBody>
          <a:bodyPr/>
          <a:lstStyle/>
          <a:p>
            <a:r>
              <a:rPr lang="en-US" dirty="0"/>
              <a:t>Why do publishers care so much?  Funders are embracing preprints/prepublication:</a:t>
            </a:r>
            <a:br>
              <a:rPr lang="en-US" dirty="0"/>
            </a:br>
            <a:br>
              <a:rPr lang="en-US" dirty="0"/>
            </a:br>
            <a:endParaRPr lang="en-US" dirty="0"/>
          </a:p>
        </p:txBody>
      </p:sp>
      <p:sp>
        <p:nvSpPr>
          <p:cNvPr id="2" name="TextBox 1">
            <a:extLst>
              <a:ext uri="{FF2B5EF4-FFF2-40B4-BE49-F238E27FC236}">
                <a16:creationId xmlns:a16="http://schemas.microsoft.com/office/drawing/2014/main" id="{A9AF9714-7425-324F-B7B8-13927952D8CB}"/>
              </a:ext>
            </a:extLst>
          </p:cNvPr>
          <p:cNvSpPr txBox="1"/>
          <p:nvPr/>
        </p:nvSpPr>
        <p:spPr>
          <a:xfrm>
            <a:off x="6496050" y="6762750"/>
            <a:ext cx="0" cy="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err="1">
              <a:solidFill>
                <a:srgbClr val="010000"/>
              </a:solidFill>
            </a:endParaRPr>
          </a:p>
        </p:txBody>
      </p:sp>
    </p:spTree>
    <p:extLst>
      <p:ext uri="{BB962C8B-B14F-4D97-AF65-F5344CB8AC3E}">
        <p14:creationId xmlns:p14="http://schemas.microsoft.com/office/powerpoint/2010/main" val="3521214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D769EA-90C8-004F-A56D-732BAE569E3F}"/>
              </a:ext>
            </a:extLst>
          </p:cNvPr>
          <p:cNvSpPr>
            <a:spLocks noGrp="1"/>
          </p:cNvSpPr>
          <p:nvPr>
            <p:ph type="subTitle" idx="1"/>
          </p:nvPr>
        </p:nvSpPr>
        <p:spPr>
          <a:xfrm>
            <a:off x="2466593" y="2972943"/>
            <a:ext cx="7177470" cy="2656332"/>
          </a:xfrm>
        </p:spPr>
        <p:txBody>
          <a:bodyPr>
            <a:noAutofit/>
          </a:bodyPr>
          <a:lstStyle/>
          <a:p>
            <a:endParaRPr lang="en-US" sz="3200" dirty="0">
              <a:solidFill>
                <a:schemeClr val="tx1">
                  <a:lumMod val="100000"/>
                </a:schemeClr>
              </a:solidFill>
              <a:latin typeface="Trebuchet MS" panose="020B0603020202020204" pitchFamily="34" charset="0"/>
            </a:endParaRPr>
          </a:p>
          <a:p>
            <a:pPr marL="457200" indent="-457200">
              <a:buFont typeface="Arial" panose="020B0604020202020204" pitchFamily="34" charset="0"/>
              <a:buChar char="•"/>
            </a:pPr>
            <a:r>
              <a:rPr lang="en-US" sz="2800" dirty="0">
                <a:solidFill>
                  <a:schemeClr val="tx1">
                    <a:lumMod val="100000"/>
                  </a:schemeClr>
                </a:solidFill>
                <a:latin typeface="+mn-lt"/>
              </a:rPr>
              <a:t>Sharing research results earlier is a good thing.</a:t>
            </a:r>
          </a:p>
          <a:p>
            <a:pPr marL="457200" indent="-457200">
              <a:buFont typeface="Arial" panose="020B0604020202020204" pitchFamily="34" charset="0"/>
              <a:buChar char="•"/>
            </a:pPr>
            <a:r>
              <a:rPr lang="en-US" sz="2800" dirty="0">
                <a:solidFill>
                  <a:schemeClr val="tx1">
                    <a:lumMod val="100000"/>
                  </a:schemeClr>
                </a:solidFill>
                <a:latin typeface="+mn-lt"/>
              </a:rPr>
              <a:t>Preprinting works better with publishers involved.</a:t>
            </a:r>
          </a:p>
          <a:p>
            <a:pPr marL="457200" indent="-457200">
              <a:buFont typeface="Arial" panose="020B0604020202020204" pitchFamily="34" charset="0"/>
              <a:buChar char="•"/>
            </a:pPr>
            <a:r>
              <a:rPr lang="en-US" sz="2800" dirty="0">
                <a:solidFill>
                  <a:schemeClr val="tx1">
                    <a:lumMod val="100000"/>
                  </a:schemeClr>
                </a:solidFill>
                <a:latin typeface="+mn-lt"/>
              </a:rPr>
              <a:t>Open science goals can be scaled and accelerated – without impacting the quality of peer-reviewed research. </a:t>
            </a:r>
          </a:p>
          <a:p>
            <a:pPr marL="457200" indent="-457200">
              <a:buFont typeface="Arial" panose="020B0604020202020204" pitchFamily="34" charset="0"/>
              <a:buChar char="•"/>
            </a:pPr>
            <a:r>
              <a:rPr lang="en-US" sz="2800" dirty="0">
                <a:latin typeface="+mn-lt"/>
              </a:rPr>
              <a:t>But 65-70% of authors are still not preprinting even when offered as part of a journal submission.</a:t>
            </a:r>
          </a:p>
          <a:p>
            <a:pPr marL="457200" indent="-457200">
              <a:buFont typeface="Arial" panose="020B0604020202020204" pitchFamily="34" charset="0"/>
              <a:buChar char="•"/>
            </a:pPr>
            <a:r>
              <a:rPr lang="en-US" sz="2800" dirty="0">
                <a:latin typeface="+mn-lt"/>
              </a:rPr>
              <a:t>Stakeholders need to define the objectives, set the incentives, and work together to improve these outcomes.</a:t>
            </a:r>
          </a:p>
        </p:txBody>
      </p:sp>
      <p:sp>
        <p:nvSpPr>
          <p:cNvPr id="8" name="TextBox 7">
            <a:extLst>
              <a:ext uri="{FF2B5EF4-FFF2-40B4-BE49-F238E27FC236}">
                <a16:creationId xmlns:a16="http://schemas.microsoft.com/office/drawing/2014/main" id="{466F8A2D-5FC8-7248-8E11-007B94665B6B}"/>
              </a:ext>
            </a:extLst>
          </p:cNvPr>
          <p:cNvSpPr txBox="1"/>
          <p:nvPr/>
        </p:nvSpPr>
        <p:spPr>
          <a:xfrm>
            <a:off x="9286875" y="5872163"/>
            <a:ext cx="2571750" cy="50006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rgbClr val="010000"/>
                </a:solidFill>
              </a:rPr>
              <a:t>Email:  </a:t>
            </a:r>
            <a:r>
              <a:rPr lang="en-US" dirty="0" err="1">
                <a:solidFill>
                  <a:srgbClr val="010000"/>
                </a:solidFill>
              </a:rPr>
              <a:t>ttoler@wiley.com</a:t>
            </a:r>
            <a:endParaRPr lang="en-US" dirty="0">
              <a:solidFill>
                <a:srgbClr val="010000"/>
              </a:solidFill>
            </a:endParaRPr>
          </a:p>
          <a:p>
            <a:pPr algn="ctr"/>
            <a:r>
              <a:rPr lang="en-US" dirty="0">
                <a:solidFill>
                  <a:srgbClr val="010000"/>
                </a:solidFill>
              </a:rPr>
              <a:t>Twitter: @</a:t>
            </a:r>
            <a:r>
              <a:rPr lang="en-US" dirty="0" err="1">
                <a:solidFill>
                  <a:srgbClr val="010000"/>
                </a:solidFill>
              </a:rPr>
              <a:t>solidstateux</a:t>
            </a:r>
            <a:endParaRPr lang="en-US" dirty="0">
              <a:solidFill>
                <a:srgbClr val="010000"/>
              </a:solidFill>
            </a:endParaRPr>
          </a:p>
        </p:txBody>
      </p:sp>
      <p:sp>
        <p:nvSpPr>
          <p:cNvPr id="4" name="Title 11">
            <a:extLst>
              <a:ext uri="{FF2B5EF4-FFF2-40B4-BE49-F238E27FC236}">
                <a16:creationId xmlns:a16="http://schemas.microsoft.com/office/drawing/2014/main" id="{853E9747-9B7C-864C-90E9-0EDC21E1A8A2}"/>
              </a:ext>
            </a:extLst>
          </p:cNvPr>
          <p:cNvSpPr txBox="1">
            <a:spLocks/>
          </p:cNvSpPr>
          <p:nvPr/>
        </p:nvSpPr>
        <p:spPr>
          <a:xfrm>
            <a:off x="496650" y="460875"/>
            <a:ext cx="10399950" cy="1772793"/>
          </a:xfrm>
          <a:prstGeom prst="rect">
            <a:avLst/>
          </a:prstGeom>
        </p:spPr>
        <p:txBody>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t>In Conclusion:</a:t>
            </a:r>
            <a:br>
              <a:rPr lang="en-US" dirty="0"/>
            </a:br>
            <a:endParaRPr lang="en-US" dirty="0"/>
          </a:p>
        </p:txBody>
      </p:sp>
    </p:spTree>
    <p:extLst>
      <p:ext uri="{BB962C8B-B14F-4D97-AF65-F5344CB8AC3E}">
        <p14:creationId xmlns:p14="http://schemas.microsoft.com/office/powerpoint/2010/main" val="1353506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60B32-9B00-154C-9E4A-A8A845717386}"/>
              </a:ext>
            </a:extLst>
          </p:cNvPr>
          <p:cNvSpPr>
            <a:spLocks noGrp="1"/>
          </p:cNvSpPr>
          <p:nvPr>
            <p:ph type="title"/>
          </p:nvPr>
        </p:nvSpPr>
        <p:spPr>
          <a:xfrm>
            <a:off x="1494415" y="4015827"/>
            <a:ext cx="4393430" cy="997196"/>
          </a:xfrm>
        </p:spPr>
        <p:txBody>
          <a:bodyPr/>
          <a:lstStyle/>
          <a:p>
            <a:r>
              <a:rPr lang="en-US" sz="3600" dirty="0">
                <a:solidFill>
                  <a:schemeClr val="tx1"/>
                </a:solidFill>
              </a:rPr>
              <a:t>Prepublication sharing of works in progress.</a:t>
            </a:r>
          </a:p>
        </p:txBody>
      </p:sp>
      <p:graphicFrame>
        <p:nvGraphicFramePr>
          <p:cNvPr id="4" name="Diagram 3">
            <a:extLst>
              <a:ext uri="{FF2B5EF4-FFF2-40B4-BE49-F238E27FC236}">
                <a16:creationId xmlns:a16="http://schemas.microsoft.com/office/drawing/2014/main" id="{712572C0-83FF-7B49-8753-B369444D43C5}"/>
              </a:ext>
            </a:extLst>
          </p:cNvPr>
          <p:cNvGraphicFramePr/>
          <p:nvPr>
            <p:extLst>
              <p:ext uri="{D42A27DB-BD31-4B8C-83A1-F6EECF244321}">
                <p14:modId xmlns:p14="http://schemas.microsoft.com/office/powerpoint/2010/main" val="3023974170"/>
              </p:ext>
            </p:extLst>
          </p:nvPr>
        </p:nvGraphicFramePr>
        <p:xfrm>
          <a:off x="6096000" y="1583920"/>
          <a:ext cx="6665070" cy="43335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3441A267-AC78-EB42-9458-7576C2D52EE3}"/>
              </a:ext>
            </a:extLst>
          </p:cNvPr>
          <p:cNvSpPr txBox="1">
            <a:spLocks/>
          </p:cNvSpPr>
          <p:nvPr/>
        </p:nvSpPr>
        <p:spPr>
          <a:xfrm>
            <a:off x="1494415" y="2556941"/>
            <a:ext cx="4393430" cy="4985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600" strike="sngStrike" dirty="0">
                <a:solidFill>
                  <a:schemeClr val="tx1"/>
                </a:solidFill>
              </a:rPr>
              <a:t>Pre-print</a:t>
            </a:r>
            <a:r>
              <a:rPr lang="en-US" sz="3600" dirty="0">
                <a:solidFill>
                  <a:schemeClr val="tx1"/>
                </a:solidFill>
              </a:rPr>
              <a:t> </a:t>
            </a:r>
            <a:r>
              <a:rPr lang="en-US" sz="3600" strike="sngStrike" dirty="0">
                <a:solidFill>
                  <a:schemeClr val="tx1"/>
                </a:solidFill>
              </a:rPr>
              <a:t>Server</a:t>
            </a:r>
          </a:p>
        </p:txBody>
      </p:sp>
      <p:sp>
        <p:nvSpPr>
          <p:cNvPr id="6" name="Title 1">
            <a:extLst>
              <a:ext uri="{FF2B5EF4-FFF2-40B4-BE49-F238E27FC236}">
                <a16:creationId xmlns:a16="http://schemas.microsoft.com/office/drawing/2014/main" id="{67015A8B-C16F-5A43-8697-E4AC7C86702B}"/>
              </a:ext>
            </a:extLst>
          </p:cNvPr>
          <p:cNvSpPr txBox="1">
            <a:spLocks/>
          </p:cNvSpPr>
          <p:nvPr/>
        </p:nvSpPr>
        <p:spPr>
          <a:xfrm>
            <a:off x="838200" y="365125"/>
            <a:ext cx="10515600" cy="121879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solidFill>
                  <a:schemeClr val="accent1"/>
                </a:solidFill>
              </a:rPr>
              <a:t>First let’s define our terms. Publishers should not think of pre-prints as another “content type.”</a:t>
            </a:r>
            <a:br>
              <a:rPr lang="en-US" dirty="0">
                <a:solidFill>
                  <a:schemeClr val="accent1"/>
                </a:solidFill>
              </a:rPr>
            </a:br>
            <a:endParaRPr lang="en-US" dirty="0"/>
          </a:p>
        </p:txBody>
      </p:sp>
      <p:sp>
        <p:nvSpPr>
          <p:cNvPr id="7" name="TextBox 6">
            <a:extLst>
              <a:ext uri="{FF2B5EF4-FFF2-40B4-BE49-F238E27FC236}">
                <a16:creationId xmlns:a16="http://schemas.microsoft.com/office/drawing/2014/main" id="{71048824-D0BE-A344-8B13-ABBCD29BABC1}"/>
              </a:ext>
            </a:extLst>
          </p:cNvPr>
          <p:cNvSpPr txBox="1"/>
          <p:nvPr/>
        </p:nvSpPr>
        <p:spPr>
          <a:xfrm>
            <a:off x="9233210" y="6534615"/>
            <a:ext cx="0" cy="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err="1">
              <a:solidFill>
                <a:srgbClr val="010000"/>
              </a:solidFill>
            </a:endParaRPr>
          </a:p>
        </p:txBody>
      </p:sp>
      <p:pic>
        <p:nvPicPr>
          <p:cNvPr id="19" name="Picture 18">
            <a:extLst>
              <a:ext uri="{FF2B5EF4-FFF2-40B4-BE49-F238E27FC236}">
                <a16:creationId xmlns:a16="http://schemas.microsoft.com/office/drawing/2014/main" id="{79E38125-65C9-AF4D-9CAA-67F3CE5EC9B9}"/>
              </a:ext>
            </a:extLst>
          </p:cNvPr>
          <p:cNvPicPr>
            <a:picLocks noChangeAspect="1"/>
          </p:cNvPicPr>
          <p:nvPr/>
        </p:nvPicPr>
        <p:blipFill>
          <a:blip r:embed="rId8"/>
          <a:stretch>
            <a:fillRect/>
          </a:stretch>
        </p:blipFill>
        <p:spPr>
          <a:xfrm>
            <a:off x="4491416" y="2393490"/>
            <a:ext cx="901700" cy="825500"/>
          </a:xfrm>
          <a:prstGeom prst="rect">
            <a:avLst/>
          </a:prstGeom>
        </p:spPr>
      </p:pic>
      <p:pic>
        <p:nvPicPr>
          <p:cNvPr id="20" name="Picture 19">
            <a:extLst>
              <a:ext uri="{FF2B5EF4-FFF2-40B4-BE49-F238E27FC236}">
                <a16:creationId xmlns:a16="http://schemas.microsoft.com/office/drawing/2014/main" id="{DE94BBE4-7A48-C94C-8541-2F75F6B5EA5A}"/>
              </a:ext>
            </a:extLst>
          </p:cNvPr>
          <p:cNvPicPr>
            <a:picLocks noChangeAspect="1"/>
          </p:cNvPicPr>
          <p:nvPr/>
        </p:nvPicPr>
        <p:blipFill>
          <a:blip r:embed="rId9"/>
          <a:stretch>
            <a:fillRect/>
          </a:stretch>
        </p:blipFill>
        <p:spPr>
          <a:xfrm>
            <a:off x="5660746" y="4201767"/>
            <a:ext cx="1104900" cy="762000"/>
          </a:xfrm>
          <a:prstGeom prst="rect">
            <a:avLst/>
          </a:prstGeom>
        </p:spPr>
      </p:pic>
    </p:spTree>
    <p:extLst>
      <p:ext uri="{BB962C8B-B14F-4D97-AF65-F5344CB8AC3E}">
        <p14:creationId xmlns:p14="http://schemas.microsoft.com/office/powerpoint/2010/main" val="13455619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68C6F1-BF23-401F-AC31-BE348D8D1E91}"/>
              </a:ext>
            </a:extLst>
          </p:cNvPr>
          <p:cNvSpPr>
            <a:spLocks noGrp="1"/>
          </p:cNvSpPr>
          <p:nvPr>
            <p:ph type="sldNum" sz="quarter" idx="12"/>
          </p:nvPr>
        </p:nvSpPr>
        <p:spPr/>
        <p:txBody>
          <a:bodyPr/>
          <a:lstStyle/>
          <a:p>
            <a:fld id="{29D81C1D-71AE-404E-8BFC-9F552A8A6EE1}" type="slidenum">
              <a:rPr lang="en-US" smtClean="0"/>
              <a:pPr/>
              <a:t>2</a:t>
            </a:fld>
            <a:endParaRPr lang="en-US" dirty="0"/>
          </a:p>
        </p:txBody>
      </p:sp>
      <p:pic>
        <p:nvPicPr>
          <p:cNvPr id="6" name="Picture 5">
            <a:extLst>
              <a:ext uri="{FF2B5EF4-FFF2-40B4-BE49-F238E27FC236}">
                <a16:creationId xmlns:a16="http://schemas.microsoft.com/office/drawing/2014/main" id="{36912EC5-CF5B-4FD4-8EE8-2F849ABFFF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5067" y="3454108"/>
            <a:ext cx="11641866" cy="2579850"/>
          </a:xfrm>
          <a:prstGeom prst="rect">
            <a:avLst/>
          </a:prstGeom>
        </p:spPr>
      </p:pic>
      <p:graphicFrame>
        <p:nvGraphicFramePr>
          <p:cNvPr id="15" name="Chart 14">
            <a:extLst>
              <a:ext uri="{FF2B5EF4-FFF2-40B4-BE49-F238E27FC236}">
                <a16:creationId xmlns:a16="http://schemas.microsoft.com/office/drawing/2014/main" id="{C7028FA1-B313-4629-88A4-DB684708AFB3}"/>
              </a:ext>
            </a:extLst>
          </p:cNvPr>
          <p:cNvGraphicFramePr>
            <a:graphicFrameLocks/>
          </p:cNvGraphicFramePr>
          <p:nvPr>
            <p:extLst>
              <p:ext uri="{D42A27DB-BD31-4B8C-83A1-F6EECF244321}">
                <p14:modId xmlns:p14="http://schemas.microsoft.com/office/powerpoint/2010/main" val="2839386437"/>
              </p:ext>
            </p:extLst>
          </p:nvPr>
        </p:nvGraphicFramePr>
        <p:xfrm>
          <a:off x="7648833" y="365137"/>
          <a:ext cx="3518639" cy="294689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a:extLst>
              <a:ext uri="{FF2B5EF4-FFF2-40B4-BE49-F238E27FC236}">
                <a16:creationId xmlns:a16="http://schemas.microsoft.com/office/drawing/2014/main" id="{A940ADA9-AE90-4B0C-B883-8DC4D9FA06E6}"/>
              </a:ext>
            </a:extLst>
          </p:cNvPr>
          <p:cNvSpPr txBox="1"/>
          <p:nvPr/>
        </p:nvSpPr>
        <p:spPr>
          <a:xfrm>
            <a:off x="589005" y="2101781"/>
            <a:ext cx="2648465" cy="1077218"/>
          </a:xfrm>
          <a:prstGeom prst="rect">
            <a:avLst/>
          </a:prstGeom>
          <a:noFill/>
        </p:spPr>
        <p:txBody>
          <a:bodyPr wrap="square" rtlCol="0">
            <a:spAutoFit/>
          </a:bodyPr>
          <a:lstStyle/>
          <a:p>
            <a:r>
              <a:rPr lang="en-US" sz="1600" dirty="0"/>
              <a:t>Submission trends January 2019 – January 2020 (to date); volume and subject categories </a:t>
            </a:r>
          </a:p>
        </p:txBody>
      </p:sp>
      <p:sp>
        <p:nvSpPr>
          <p:cNvPr id="11" name="Text Placeholder 10">
            <a:extLst>
              <a:ext uri="{FF2B5EF4-FFF2-40B4-BE49-F238E27FC236}">
                <a16:creationId xmlns:a16="http://schemas.microsoft.com/office/drawing/2014/main" id="{0D13342F-D875-544C-8B51-BB7357719ADC}"/>
              </a:ext>
            </a:extLst>
          </p:cNvPr>
          <p:cNvSpPr>
            <a:spLocks noGrp="1"/>
          </p:cNvSpPr>
          <p:nvPr>
            <p:ph type="body" sz="quarter" idx="13"/>
          </p:nvPr>
        </p:nvSpPr>
        <p:spPr/>
        <p:txBody>
          <a:bodyPr/>
          <a:lstStyle/>
          <a:p>
            <a:endParaRPr lang="en-US"/>
          </a:p>
        </p:txBody>
      </p:sp>
      <p:sp>
        <p:nvSpPr>
          <p:cNvPr id="13" name="Title 1">
            <a:extLst>
              <a:ext uri="{FF2B5EF4-FFF2-40B4-BE49-F238E27FC236}">
                <a16:creationId xmlns:a16="http://schemas.microsoft.com/office/drawing/2014/main" id="{C0FA8656-1121-4841-83E6-9B510E7697A2}"/>
              </a:ext>
            </a:extLst>
          </p:cNvPr>
          <p:cNvSpPr txBox="1">
            <a:spLocks/>
          </p:cNvSpPr>
          <p:nvPr/>
        </p:nvSpPr>
        <p:spPr>
          <a:xfrm>
            <a:off x="589005" y="457200"/>
            <a:ext cx="7569200" cy="121879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solidFill>
                  <a:schemeClr val="accent1"/>
                </a:solidFill>
              </a:rPr>
              <a:t>What’s the difference between a preprint, a poster, and a meeting abstract?</a:t>
            </a:r>
            <a:br>
              <a:rPr lang="en-US" dirty="0">
                <a:solidFill>
                  <a:schemeClr val="accent1"/>
                </a:solidFill>
              </a:rPr>
            </a:br>
            <a:endParaRPr lang="en-US" dirty="0"/>
          </a:p>
        </p:txBody>
      </p:sp>
      <p:sp>
        <p:nvSpPr>
          <p:cNvPr id="12" name="TextBox 11">
            <a:extLst>
              <a:ext uri="{FF2B5EF4-FFF2-40B4-BE49-F238E27FC236}">
                <a16:creationId xmlns:a16="http://schemas.microsoft.com/office/drawing/2014/main" id="{FBFEE332-08F1-A34B-9B20-15162153190C}"/>
              </a:ext>
            </a:extLst>
          </p:cNvPr>
          <p:cNvSpPr txBox="1"/>
          <p:nvPr/>
        </p:nvSpPr>
        <p:spPr>
          <a:xfrm>
            <a:off x="6096000" y="3372860"/>
            <a:ext cx="2854712" cy="1717288"/>
          </a:xfrm>
          <a:prstGeom prst="rect">
            <a:avLst/>
          </a:prstGeom>
          <a:solidFill>
            <a:srgbClr val="30C1D7"/>
          </a:solidFill>
          <a:ln w="9525" cap="rnd">
            <a:no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rgbClr val="010000"/>
                </a:solidFill>
              </a:rPr>
              <a:t>Preprinting is a nascent trend in (non-physics) Geoscience fields, but deposits spike around the time of the annual meeting  </a:t>
            </a:r>
          </a:p>
        </p:txBody>
      </p:sp>
      <p:cxnSp>
        <p:nvCxnSpPr>
          <p:cNvPr id="16" name="Straight Arrow Connector 15">
            <a:extLst>
              <a:ext uri="{FF2B5EF4-FFF2-40B4-BE49-F238E27FC236}">
                <a16:creationId xmlns:a16="http://schemas.microsoft.com/office/drawing/2014/main" id="{94040801-3F7E-234A-B0C4-E79E1C5EF55F}"/>
              </a:ext>
            </a:extLst>
          </p:cNvPr>
          <p:cNvCxnSpPr/>
          <p:nvPr/>
        </p:nvCxnSpPr>
        <p:spPr>
          <a:xfrm flipV="1">
            <a:off x="9144000" y="3969834"/>
            <a:ext cx="1048215" cy="156117"/>
          </a:xfrm>
          <a:prstGeom prst="straightConnector1">
            <a:avLst/>
          </a:prstGeom>
          <a:ln w="9525" cap="rnd">
            <a:solidFill>
              <a:srgbClr val="7F7F7F"/>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F3485D4-9648-B64F-BE67-B47C915E0E1B}"/>
              </a:ext>
            </a:extLst>
          </p:cNvPr>
          <p:cNvCxnSpPr/>
          <p:nvPr/>
        </p:nvCxnSpPr>
        <p:spPr>
          <a:xfrm>
            <a:off x="10529888" y="2814638"/>
            <a:ext cx="0" cy="3219320"/>
          </a:xfrm>
          <a:prstGeom prst="line">
            <a:avLst/>
          </a:prstGeom>
          <a:ln w="57150" cap="rnd">
            <a:solidFill>
              <a:schemeClr val="accent2">
                <a:lumMod val="75000"/>
                <a:lumOff val="25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AED5073-D4D0-3640-914C-EE5E23A25768}"/>
              </a:ext>
            </a:extLst>
          </p:cNvPr>
          <p:cNvSpPr txBox="1"/>
          <p:nvPr/>
        </p:nvSpPr>
        <p:spPr>
          <a:xfrm>
            <a:off x="10558464" y="2772579"/>
            <a:ext cx="1176800" cy="568033"/>
          </a:xfrm>
          <a:prstGeom prst="rect">
            <a:avLst/>
          </a:prstGeom>
          <a:solidFill>
            <a:schemeClr val="accent2">
              <a:lumMod val="75000"/>
              <a:lumOff val="25000"/>
            </a:schemeClr>
          </a:solidFill>
          <a:ln w="9525" cap="rnd">
            <a:solidFill>
              <a:schemeClr val="bg1"/>
            </a:solidFill>
            <a:prstDash val="solid"/>
            <a:roun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200" dirty="0">
                <a:solidFill>
                  <a:schemeClr val="bg1"/>
                </a:solidFill>
              </a:rPr>
              <a:t>AGU Fall Meeting, 2018</a:t>
            </a:r>
          </a:p>
        </p:txBody>
      </p:sp>
      <p:pic>
        <p:nvPicPr>
          <p:cNvPr id="20" name="Picture 19">
            <a:extLst>
              <a:ext uri="{FF2B5EF4-FFF2-40B4-BE49-F238E27FC236}">
                <a16:creationId xmlns:a16="http://schemas.microsoft.com/office/drawing/2014/main" id="{830B1E3E-854B-3C44-9201-5C399A92F6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87106" y="6019826"/>
            <a:ext cx="1881001" cy="577850"/>
          </a:xfrm>
          <a:prstGeom prst="rect">
            <a:avLst/>
          </a:prstGeom>
        </p:spPr>
      </p:pic>
    </p:spTree>
    <p:extLst>
      <p:ext uri="{BB962C8B-B14F-4D97-AF65-F5344CB8AC3E}">
        <p14:creationId xmlns:p14="http://schemas.microsoft.com/office/powerpoint/2010/main" val="405621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D769EA-90C8-004F-A56D-732BAE569E3F}"/>
              </a:ext>
            </a:extLst>
          </p:cNvPr>
          <p:cNvSpPr>
            <a:spLocks noGrp="1"/>
          </p:cNvSpPr>
          <p:nvPr>
            <p:ph type="subTitle" idx="1"/>
          </p:nvPr>
        </p:nvSpPr>
        <p:spPr>
          <a:xfrm>
            <a:off x="923544" y="1701356"/>
            <a:ext cx="9821682" cy="1513332"/>
          </a:xfrm>
        </p:spPr>
        <p:txBody>
          <a:bodyPr/>
          <a:lstStyle/>
          <a:p>
            <a:r>
              <a:rPr lang="en-US" dirty="0"/>
              <a:t>“I don’t look at conferences and journals as separate. ”</a:t>
            </a:r>
          </a:p>
        </p:txBody>
      </p:sp>
      <p:sp>
        <p:nvSpPr>
          <p:cNvPr id="3" name="Text Placeholder 2">
            <a:extLst>
              <a:ext uri="{FF2B5EF4-FFF2-40B4-BE49-F238E27FC236}">
                <a16:creationId xmlns:a16="http://schemas.microsoft.com/office/drawing/2014/main" id="{438663C2-A9EB-A94C-B30E-1B19F2BFC232}"/>
              </a:ext>
            </a:extLst>
          </p:cNvPr>
          <p:cNvSpPr>
            <a:spLocks noGrp="1"/>
          </p:cNvSpPr>
          <p:nvPr>
            <p:ph type="body" sz="quarter" idx="14"/>
          </p:nvPr>
        </p:nvSpPr>
        <p:spPr>
          <a:xfrm>
            <a:off x="1595056" y="3534728"/>
            <a:ext cx="10350500" cy="2933700"/>
          </a:xfrm>
        </p:spPr>
        <p:txBody>
          <a:bodyPr/>
          <a:lstStyle/>
          <a:p>
            <a:r>
              <a:rPr lang="en-US" dirty="0"/>
              <a:t> - Chris McEntee, CEO, American Geophysical Union</a:t>
            </a:r>
          </a:p>
        </p:txBody>
      </p:sp>
      <p:sp>
        <p:nvSpPr>
          <p:cNvPr id="4" name="Text Placeholder 3">
            <a:extLst>
              <a:ext uri="{FF2B5EF4-FFF2-40B4-BE49-F238E27FC236}">
                <a16:creationId xmlns:a16="http://schemas.microsoft.com/office/drawing/2014/main" id="{87A115A4-6BB0-B04A-BEF0-1CE729EABFC2}"/>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4220206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3C1BAB3-F73B-4BF8-9158-B9BC2B84F2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202" y="944307"/>
            <a:ext cx="8418949" cy="5500454"/>
          </a:xfrm>
          <a:prstGeom prst="rect">
            <a:avLst/>
          </a:prstGeom>
        </p:spPr>
      </p:pic>
      <p:sp>
        <p:nvSpPr>
          <p:cNvPr id="8" name="Title 3"/>
          <p:cNvSpPr>
            <a:spLocks noGrp="1"/>
          </p:cNvSpPr>
          <p:nvPr>
            <p:ph type="title"/>
          </p:nvPr>
        </p:nvSpPr>
        <p:spPr>
          <a:xfrm>
            <a:off x="284271" y="599429"/>
            <a:ext cx="9294961" cy="443198"/>
          </a:xfrm>
        </p:spPr>
        <p:txBody>
          <a:bodyPr/>
          <a:lstStyle/>
          <a:p>
            <a:r>
              <a:rPr lang="en-US" sz="3200" dirty="0"/>
              <a:t>Preprints are growing 10x as fast as journal articles.</a:t>
            </a:r>
          </a:p>
        </p:txBody>
      </p:sp>
      <p:sp>
        <p:nvSpPr>
          <p:cNvPr id="21" name="Rectangle 20">
            <a:extLst>
              <a:ext uri="{FF2B5EF4-FFF2-40B4-BE49-F238E27FC236}">
                <a16:creationId xmlns:a16="http://schemas.microsoft.com/office/drawing/2014/main" id="{D20EA405-FACF-41CB-A2A7-EEFD1F312C41}"/>
              </a:ext>
            </a:extLst>
          </p:cNvPr>
          <p:cNvSpPr/>
          <p:nvPr/>
        </p:nvSpPr>
        <p:spPr>
          <a:xfrm>
            <a:off x="915399" y="3843413"/>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97.5</a:t>
            </a:r>
            <a:endParaRPr lang="en-GB" sz="1050" dirty="0">
              <a:solidFill>
                <a:schemeClr val="tx1"/>
              </a:solidFill>
              <a:latin typeface="Calibri" panose="020F0502020204030204" pitchFamily="34" charset="0"/>
            </a:endParaRPr>
          </a:p>
        </p:txBody>
      </p:sp>
      <p:sp>
        <p:nvSpPr>
          <p:cNvPr id="24" name="Rectangle 23">
            <a:extLst>
              <a:ext uri="{FF2B5EF4-FFF2-40B4-BE49-F238E27FC236}">
                <a16:creationId xmlns:a16="http://schemas.microsoft.com/office/drawing/2014/main" id="{AC9526A2-D936-4484-B0EE-0C0837FA6DA2}"/>
              </a:ext>
            </a:extLst>
          </p:cNvPr>
          <p:cNvSpPr/>
          <p:nvPr/>
        </p:nvSpPr>
        <p:spPr>
          <a:xfrm>
            <a:off x="1961992" y="3727328"/>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104.7</a:t>
            </a:r>
            <a:endParaRPr lang="en-GB" sz="1050" dirty="0">
              <a:solidFill>
                <a:schemeClr val="tx1"/>
              </a:solidFill>
              <a:latin typeface="Calibri" panose="020F0502020204030204" pitchFamily="34" charset="0"/>
            </a:endParaRPr>
          </a:p>
        </p:txBody>
      </p:sp>
      <p:sp>
        <p:nvSpPr>
          <p:cNvPr id="25" name="Rectangle 24">
            <a:extLst>
              <a:ext uri="{FF2B5EF4-FFF2-40B4-BE49-F238E27FC236}">
                <a16:creationId xmlns:a16="http://schemas.microsoft.com/office/drawing/2014/main" id="{AF4C9722-4397-4FF7-B9B9-3BF0FC5C5BC5}"/>
              </a:ext>
            </a:extLst>
          </p:cNvPr>
          <p:cNvSpPr/>
          <p:nvPr/>
        </p:nvSpPr>
        <p:spPr>
          <a:xfrm>
            <a:off x="3038223" y="3008659"/>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157.4</a:t>
            </a:r>
            <a:endParaRPr lang="en-GB" sz="1050" dirty="0">
              <a:solidFill>
                <a:schemeClr val="tx1"/>
              </a:solidFill>
              <a:latin typeface="Calibri" panose="020F0502020204030204" pitchFamily="34" charset="0"/>
            </a:endParaRPr>
          </a:p>
        </p:txBody>
      </p:sp>
      <p:sp>
        <p:nvSpPr>
          <p:cNvPr id="27" name="Rectangle 26">
            <a:extLst>
              <a:ext uri="{FF2B5EF4-FFF2-40B4-BE49-F238E27FC236}">
                <a16:creationId xmlns:a16="http://schemas.microsoft.com/office/drawing/2014/main" id="{74F46F2A-29D3-4F78-8087-5AD8616E4FE4}"/>
              </a:ext>
            </a:extLst>
          </p:cNvPr>
          <p:cNvSpPr/>
          <p:nvPr/>
        </p:nvSpPr>
        <p:spPr>
          <a:xfrm>
            <a:off x="4130656" y="2690137"/>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176.5</a:t>
            </a:r>
            <a:endParaRPr lang="en-GB" sz="1050" dirty="0">
              <a:solidFill>
                <a:schemeClr val="tx1"/>
              </a:solidFill>
              <a:latin typeface="Calibri" panose="020F0502020204030204" pitchFamily="34" charset="0"/>
            </a:endParaRPr>
          </a:p>
        </p:txBody>
      </p:sp>
      <p:sp>
        <p:nvSpPr>
          <p:cNvPr id="28" name="Rectangle 27">
            <a:extLst>
              <a:ext uri="{FF2B5EF4-FFF2-40B4-BE49-F238E27FC236}">
                <a16:creationId xmlns:a16="http://schemas.microsoft.com/office/drawing/2014/main" id="{C63B2BF8-A5A4-49B9-B83D-7BC51504666C}"/>
              </a:ext>
            </a:extLst>
          </p:cNvPr>
          <p:cNvSpPr/>
          <p:nvPr/>
        </p:nvSpPr>
        <p:spPr>
          <a:xfrm>
            <a:off x="5181830" y="2272751"/>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206.2</a:t>
            </a:r>
            <a:endParaRPr lang="en-GB" sz="1050" dirty="0">
              <a:solidFill>
                <a:schemeClr val="tx1"/>
              </a:solidFill>
              <a:latin typeface="Calibri" panose="020F0502020204030204" pitchFamily="34" charset="0"/>
            </a:endParaRPr>
          </a:p>
        </p:txBody>
      </p:sp>
      <p:sp>
        <p:nvSpPr>
          <p:cNvPr id="11" name="Rectangle 10">
            <a:extLst>
              <a:ext uri="{FF2B5EF4-FFF2-40B4-BE49-F238E27FC236}">
                <a16:creationId xmlns:a16="http://schemas.microsoft.com/office/drawing/2014/main" id="{96CC3BA4-D0F1-47AE-B7C2-A1409D18E544}"/>
              </a:ext>
            </a:extLst>
          </p:cNvPr>
          <p:cNvSpPr/>
          <p:nvPr/>
        </p:nvSpPr>
        <p:spPr>
          <a:xfrm>
            <a:off x="9710239" y="2323601"/>
            <a:ext cx="1439758" cy="635332"/>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2014-18 CAGR</a:t>
            </a:r>
          </a:p>
          <a:p>
            <a:pPr lvl="0" algn="ctr"/>
            <a:r>
              <a:rPr lang="en-GB" sz="1600" b="1" dirty="0">
                <a:solidFill>
                  <a:schemeClr val="tx1"/>
                </a:solidFill>
                <a:latin typeface="Calibri" panose="020F0502020204030204" pitchFamily="34" charset="0"/>
              </a:rPr>
              <a:t>23.9%</a:t>
            </a:r>
            <a:endParaRPr lang="en-GB" sz="1050" dirty="0">
              <a:solidFill>
                <a:schemeClr val="tx1"/>
              </a:solidFill>
              <a:latin typeface="Calibri" panose="020F0502020204030204" pitchFamily="34" charset="0"/>
            </a:endParaRPr>
          </a:p>
        </p:txBody>
      </p:sp>
      <p:sp>
        <p:nvSpPr>
          <p:cNvPr id="12" name="TextBox 11">
            <a:extLst>
              <a:ext uri="{FF2B5EF4-FFF2-40B4-BE49-F238E27FC236}">
                <a16:creationId xmlns:a16="http://schemas.microsoft.com/office/drawing/2014/main" id="{EF50BADC-9AC6-4548-B998-7704A4EAFC3B}"/>
              </a:ext>
            </a:extLst>
          </p:cNvPr>
          <p:cNvSpPr txBox="1"/>
          <p:nvPr/>
        </p:nvSpPr>
        <p:spPr>
          <a:xfrm>
            <a:off x="10430622" y="83551"/>
            <a:ext cx="1598051" cy="261610"/>
          </a:xfrm>
          <a:prstGeom prst="rect">
            <a:avLst/>
          </a:prstGeom>
          <a:noFill/>
        </p:spPr>
        <p:txBody>
          <a:bodyPr wrap="square" rtlCol="0">
            <a:spAutoFit/>
          </a:bodyPr>
          <a:lstStyle/>
          <a:p>
            <a:r>
              <a:rPr lang="en-GB" sz="1100" b="1" dirty="0">
                <a:solidFill>
                  <a:schemeClr val="tx2"/>
                </a:solidFill>
                <a:latin typeface="Arial" pitchFamily="34" charset="0"/>
                <a:cs typeface="Arial" pitchFamily="34" charset="0"/>
              </a:rPr>
              <a:t>UPDATED SEP 2019</a:t>
            </a:r>
          </a:p>
        </p:txBody>
      </p:sp>
      <p:sp>
        <p:nvSpPr>
          <p:cNvPr id="26" name="Text Placeholder 4">
            <a:extLst>
              <a:ext uri="{FF2B5EF4-FFF2-40B4-BE49-F238E27FC236}">
                <a16:creationId xmlns:a16="http://schemas.microsoft.com/office/drawing/2014/main" id="{BFDA0204-F751-4D42-B4C1-75B54F7902BD}"/>
              </a:ext>
            </a:extLst>
          </p:cNvPr>
          <p:cNvSpPr>
            <a:spLocks noGrp="1"/>
          </p:cNvSpPr>
          <p:nvPr>
            <p:ph type="body" sz="quarter" idx="16"/>
          </p:nvPr>
        </p:nvSpPr>
        <p:spPr>
          <a:xfrm>
            <a:off x="67779" y="6616284"/>
            <a:ext cx="9180000" cy="227013"/>
          </a:xfrm>
        </p:spPr>
        <p:txBody>
          <a:bodyPr/>
          <a:lstStyle/>
          <a:p>
            <a:r>
              <a:rPr lang="en-GB" b="1" dirty="0">
                <a:latin typeface="Calibri" panose="020F0502020204030204" pitchFamily="34" charset="0"/>
                <a:cs typeface="Arial" pitchFamily="34" charset="0"/>
              </a:rPr>
              <a:t>Note: </a:t>
            </a:r>
            <a:r>
              <a:rPr lang="en-GB" dirty="0">
                <a:latin typeface="Calibri" panose="020F0502020204030204" pitchFamily="34" charset="0"/>
                <a:cs typeface="Arial" pitchFamily="34" charset="0"/>
              </a:rPr>
              <a:t>counts taken directly from preprint servers, except SSRN where numbers reported are total submissions. Counts as of May 2019 for SSRN; September 2019 for all others</a:t>
            </a:r>
            <a:endParaRPr lang="en-GB" dirty="0">
              <a:latin typeface="Calibri" panose="020F0502020204030204" pitchFamily="34" charset="0"/>
            </a:endParaRPr>
          </a:p>
        </p:txBody>
      </p:sp>
      <p:sp>
        <p:nvSpPr>
          <p:cNvPr id="23" name="Rectangle 22">
            <a:extLst>
              <a:ext uri="{FF2B5EF4-FFF2-40B4-BE49-F238E27FC236}">
                <a16:creationId xmlns:a16="http://schemas.microsoft.com/office/drawing/2014/main" id="{705C1EE2-C401-42B5-8704-F521B18A640F}"/>
              </a:ext>
            </a:extLst>
          </p:cNvPr>
          <p:cNvSpPr/>
          <p:nvPr/>
        </p:nvSpPr>
        <p:spPr>
          <a:xfrm>
            <a:off x="9705416" y="1435953"/>
            <a:ext cx="1439758" cy="635332"/>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2013-17 CAGR</a:t>
            </a:r>
          </a:p>
          <a:p>
            <a:pPr lvl="0" algn="ctr"/>
            <a:r>
              <a:rPr lang="en-GB" sz="1600" b="1" dirty="0">
                <a:solidFill>
                  <a:schemeClr val="tx1"/>
                </a:solidFill>
                <a:latin typeface="Calibri" panose="020F0502020204030204" pitchFamily="34" charset="0"/>
              </a:rPr>
              <a:t>20.6%</a:t>
            </a:r>
            <a:endParaRPr lang="en-GB" sz="1050" dirty="0">
              <a:solidFill>
                <a:schemeClr val="tx1"/>
              </a:solidFill>
              <a:latin typeface="Calibri" panose="020F0502020204030204" pitchFamily="34" charset="0"/>
            </a:endParaRPr>
          </a:p>
        </p:txBody>
      </p:sp>
      <p:sp>
        <p:nvSpPr>
          <p:cNvPr id="34" name="Rectangle 33">
            <a:extLst>
              <a:ext uri="{FF2B5EF4-FFF2-40B4-BE49-F238E27FC236}">
                <a16:creationId xmlns:a16="http://schemas.microsoft.com/office/drawing/2014/main" id="{7D2D8D02-4758-47EB-B7B8-2B8366837BBD}"/>
              </a:ext>
            </a:extLst>
          </p:cNvPr>
          <p:cNvSpPr/>
          <p:nvPr/>
        </p:nvSpPr>
        <p:spPr>
          <a:xfrm>
            <a:off x="6249814" y="1708003"/>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solidFill>
                <a:latin typeface="Calibri" panose="020F0502020204030204" pitchFamily="34" charset="0"/>
              </a:rPr>
              <a:t>246.9</a:t>
            </a:r>
            <a:endParaRPr lang="en-GB" sz="1050" dirty="0">
              <a:solidFill>
                <a:schemeClr val="tx1"/>
              </a:solidFill>
              <a:latin typeface="Calibri" panose="020F0502020204030204" pitchFamily="34" charset="0"/>
            </a:endParaRPr>
          </a:p>
        </p:txBody>
      </p:sp>
      <p:sp>
        <p:nvSpPr>
          <p:cNvPr id="35" name="Rectangle 34">
            <a:extLst>
              <a:ext uri="{FF2B5EF4-FFF2-40B4-BE49-F238E27FC236}">
                <a16:creationId xmlns:a16="http://schemas.microsoft.com/office/drawing/2014/main" id="{A41D1FA3-407D-4995-8F55-813F628CF2A3}"/>
              </a:ext>
            </a:extLst>
          </p:cNvPr>
          <p:cNvSpPr/>
          <p:nvPr/>
        </p:nvSpPr>
        <p:spPr>
          <a:xfrm>
            <a:off x="7278002" y="2961357"/>
            <a:ext cx="1439758" cy="635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600" b="1" dirty="0">
                <a:solidFill>
                  <a:schemeClr val="tx1">
                    <a:lumMod val="60000"/>
                    <a:lumOff val="40000"/>
                  </a:schemeClr>
                </a:solidFill>
                <a:latin typeface="Calibri" panose="020F0502020204030204" pitchFamily="34" charset="0"/>
              </a:rPr>
              <a:t>158.7</a:t>
            </a:r>
            <a:endParaRPr lang="en-GB" sz="1050" dirty="0">
              <a:solidFill>
                <a:schemeClr val="tx1">
                  <a:lumMod val="60000"/>
                  <a:lumOff val="40000"/>
                </a:schemeClr>
              </a:solidFill>
              <a:latin typeface="Calibri" panose="020F0502020204030204" pitchFamily="34" charset="0"/>
            </a:endParaRPr>
          </a:p>
        </p:txBody>
      </p:sp>
      <p:sp>
        <p:nvSpPr>
          <p:cNvPr id="36" name="Rectangle 35">
            <a:extLst>
              <a:ext uri="{FF2B5EF4-FFF2-40B4-BE49-F238E27FC236}">
                <a16:creationId xmlns:a16="http://schemas.microsoft.com/office/drawing/2014/main" id="{32255787-301C-42BD-81F5-58A74C7976AF}"/>
              </a:ext>
            </a:extLst>
          </p:cNvPr>
          <p:cNvSpPr/>
          <p:nvPr/>
        </p:nvSpPr>
        <p:spPr>
          <a:xfrm>
            <a:off x="7583130" y="5913693"/>
            <a:ext cx="829502" cy="32186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GB" sz="1050" dirty="0">
                <a:solidFill>
                  <a:schemeClr val="tx1">
                    <a:lumMod val="60000"/>
                    <a:lumOff val="40000"/>
                  </a:schemeClr>
                </a:solidFill>
                <a:latin typeface="Calibri" panose="020F0502020204030204" pitchFamily="34" charset="0"/>
              </a:rPr>
              <a:t>Jan-Sep</a:t>
            </a:r>
            <a:endParaRPr lang="en-GB" sz="700" dirty="0">
              <a:solidFill>
                <a:schemeClr val="tx1">
                  <a:lumMod val="60000"/>
                  <a:lumOff val="40000"/>
                </a:schemeClr>
              </a:solidFill>
              <a:latin typeface="Calibri" panose="020F0502020204030204" pitchFamily="34" charset="0"/>
            </a:endParaRPr>
          </a:p>
        </p:txBody>
      </p:sp>
      <p:sp>
        <p:nvSpPr>
          <p:cNvPr id="2" name="TextBox 1">
            <a:extLst>
              <a:ext uri="{FF2B5EF4-FFF2-40B4-BE49-F238E27FC236}">
                <a16:creationId xmlns:a16="http://schemas.microsoft.com/office/drawing/2014/main" id="{BEB52F22-FC17-CB4C-9A84-1EEB345BF272}"/>
              </a:ext>
            </a:extLst>
          </p:cNvPr>
          <p:cNvSpPr txBox="1"/>
          <p:nvPr/>
        </p:nvSpPr>
        <p:spPr>
          <a:xfrm>
            <a:off x="8773836" y="4865126"/>
            <a:ext cx="1189433" cy="30490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rgbClr val="010000"/>
                </a:solidFill>
              </a:rPr>
              <a:t>Source:</a:t>
            </a:r>
          </a:p>
        </p:txBody>
      </p:sp>
      <p:pic>
        <p:nvPicPr>
          <p:cNvPr id="4" name="Picture 3">
            <a:extLst>
              <a:ext uri="{FF2B5EF4-FFF2-40B4-BE49-F238E27FC236}">
                <a16:creationId xmlns:a16="http://schemas.microsoft.com/office/drawing/2014/main" id="{FBFC7416-AE10-EE4F-AF85-821713FB3CD2}"/>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8957189" y="5255793"/>
            <a:ext cx="1244087" cy="440614"/>
          </a:xfrm>
          <a:prstGeom prst="rect">
            <a:avLst/>
          </a:prstGeom>
        </p:spPr>
      </p:pic>
    </p:spTree>
    <p:extLst>
      <p:ext uri="{BB962C8B-B14F-4D97-AF65-F5344CB8AC3E}">
        <p14:creationId xmlns:p14="http://schemas.microsoft.com/office/powerpoint/2010/main" val="2314645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ext uri="{D42A27DB-BD31-4B8C-83A1-F6EECF244321}">
                <p14:modId xmlns:p14="http://schemas.microsoft.com/office/powerpoint/2010/main" val="27652823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197" name="think-cell Slide" r:id="rId6" imgW="498" imgH="499" progId="TCLayout.ActiveDocument.1">
                  <p:embed/>
                </p:oleObj>
              </mc:Choice>
              <mc:Fallback>
                <p:oleObj name="think-cell Slide" r:id="rId6" imgW="498" imgH="499" progId="TCLayout.ActiveDocument.1">
                  <p:embed/>
                  <p:pic>
                    <p:nvPicPr>
                      <p:cNvPr id="2" name="Object 1"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3" name="Rectangle 2" hidden="1"/>
          <p:cNvSpPr/>
          <p:nvPr>
            <p:custDataLst>
              <p:tags r:id="rId3"/>
            </p:custDataLst>
          </p:nvPr>
        </p:nvSpPr>
        <p:spPr>
          <a:xfrm>
            <a:off x="0" y="0"/>
            <a:ext cx="158750" cy="158750"/>
          </a:xfrm>
          <a:prstGeom prst="rect">
            <a:avLst/>
          </a:prstGeom>
          <a:solidFill>
            <a:schemeClr val="accent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en-US" sz="2000" dirty="0">
              <a:solidFill>
                <a:srgbClr val="FFFFFF"/>
              </a:solidFill>
              <a:latin typeface="Open Sans" panose="020B0606030504020204" pitchFamily="34" charset="0"/>
              <a:ea typeface="+mj-ea"/>
              <a:cs typeface="+mj-cs"/>
              <a:sym typeface="Open Sans" panose="020B0606030504020204" pitchFamily="34" charset="0"/>
            </a:endParaRPr>
          </a:p>
        </p:txBody>
      </p:sp>
      <p:sp>
        <p:nvSpPr>
          <p:cNvPr id="65" name="NavigationIcon"/>
          <p:cNvSpPr>
            <a:spLocks noChangeAspect="1"/>
          </p:cNvSpPr>
          <p:nvPr/>
        </p:nvSpPr>
        <p:spPr bwMode="auto">
          <a:xfrm>
            <a:off x="11691686" y="132877"/>
            <a:ext cx="363477" cy="365760"/>
          </a:xfrm>
          <a:custGeom>
            <a:avLst/>
            <a:gdLst>
              <a:gd name="connsiteX0" fmla="*/ 69057 w 1263650"/>
              <a:gd name="connsiteY0" fmla="*/ 836613 h 1271588"/>
              <a:gd name="connsiteX1" fmla="*/ 426244 w 1263650"/>
              <a:gd name="connsiteY1" fmla="*/ 836613 h 1271588"/>
              <a:gd name="connsiteX2" fmla="*/ 433388 w 1263650"/>
              <a:gd name="connsiteY2" fmla="*/ 843774 h 1271588"/>
              <a:gd name="connsiteX3" fmla="*/ 433388 w 1263650"/>
              <a:gd name="connsiteY3" fmla="*/ 1202516 h 1271588"/>
              <a:gd name="connsiteX4" fmla="*/ 426244 w 1263650"/>
              <a:gd name="connsiteY4" fmla="*/ 1209676 h 1271588"/>
              <a:gd name="connsiteX5" fmla="*/ 69057 w 1263650"/>
              <a:gd name="connsiteY5" fmla="*/ 1209676 h 1271588"/>
              <a:gd name="connsiteX6" fmla="*/ 61913 w 1263650"/>
              <a:gd name="connsiteY6" fmla="*/ 1202516 h 1271588"/>
              <a:gd name="connsiteX7" fmla="*/ 61913 w 1263650"/>
              <a:gd name="connsiteY7" fmla="*/ 843774 h 1271588"/>
              <a:gd name="connsiteX8" fmla="*/ 69057 w 1263650"/>
              <a:gd name="connsiteY8" fmla="*/ 836613 h 1271588"/>
              <a:gd name="connsiteX9" fmla="*/ 30163 w 1263650"/>
              <a:gd name="connsiteY9" fmla="*/ 804863 h 1271588"/>
              <a:gd name="connsiteX10" fmla="*/ 30163 w 1263650"/>
              <a:gd name="connsiteY10" fmla="*/ 1239838 h 1271588"/>
              <a:gd name="connsiteX11" fmla="*/ 465138 w 1263650"/>
              <a:gd name="connsiteY11" fmla="*/ 1239838 h 1271588"/>
              <a:gd name="connsiteX12" fmla="*/ 465138 w 1263650"/>
              <a:gd name="connsiteY12" fmla="*/ 804863 h 1271588"/>
              <a:gd name="connsiteX13" fmla="*/ 30163 w 1263650"/>
              <a:gd name="connsiteY13" fmla="*/ 804863 h 1271588"/>
              <a:gd name="connsiteX14" fmla="*/ 682507 w 1263650"/>
              <a:gd name="connsiteY14" fmla="*/ 276225 h 1271588"/>
              <a:gd name="connsiteX15" fmla="*/ 978069 w 1263650"/>
              <a:gd name="connsiteY15" fmla="*/ 276225 h 1271588"/>
              <a:gd name="connsiteX16" fmla="*/ 980925 w 1263650"/>
              <a:gd name="connsiteY16" fmla="*/ 276225 h 1271588"/>
              <a:gd name="connsiteX17" fmla="*/ 983780 w 1263650"/>
              <a:gd name="connsiteY17" fmla="*/ 276939 h 1271588"/>
              <a:gd name="connsiteX18" fmla="*/ 986636 w 1263650"/>
              <a:gd name="connsiteY18" fmla="*/ 278367 h 1271588"/>
              <a:gd name="connsiteX19" fmla="*/ 990920 w 1263650"/>
              <a:gd name="connsiteY19" fmla="*/ 282651 h 1271588"/>
              <a:gd name="connsiteX20" fmla="*/ 990920 w 1263650"/>
              <a:gd name="connsiteY20" fmla="*/ 283365 h 1271588"/>
              <a:gd name="connsiteX21" fmla="*/ 992347 w 1263650"/>
              <a:gd name="connsiteY21" fmla="*/ 285508 h 1271588"/>
              <a:gd name="connsiteX22" fmla="*/ 992347 w 1263650"/>
              <a:gd name="connsiteY22" fmla="*/ 286222 h 1271588"/>
              <a:gd name="connsiteX23" fmla="*/ 993061 w 1263650"/>
              <a:gd name="connsiteY23" fmla="*/ 288364 h 1271588"/>
              <a:gd name="connsiteX24" fmla="*/ 993061 w 1263650"/>
              <a:gd name="connsiteY24" fmla="*/ 289078 h 1271588"/>
              <a:gd name="connsiteX25" fmla="*/ 993775 w 1263650"/>
              <a:gd name="connsiteY25" fmla="*/ 291934 h 1271588"/>
              <a:gd name="connsiteX26" fmla="*/ 993775 w 1263650"/>
              <a:gd name="connsiteY26" fmla="*/ 587544 h 1271588"/>
              <a:gd name="connsiteX27" fmla="*/ 978069 w 1263650"/>
              <a:gd name="connsiteY27" fmla="*/ 603253 h 1271588"/>
              <a:gd name="connsiteX28" fmla="*/ 962363 w 1263650"/>
              <a:gd name="connsiteY28" fmla="*/ 587544 h 1271588"/>
              <a:gd name="connsiteX29" fmla="*/ 962363 w 1263650"/>
              <a:gd name="connsiteY29" fmla="*/ 329778 h 1271588"/>
              <a:gd name="connsiteX30" fmla="*/ 496888 w 1263650"/>
              <a:gd name="connsiteY30" fmla="*/ 795328 h 1271588"/>
              <a:gd name="connsiteX31" fmla="*/ 496888 w 1263650"/>
              <a:gd name="connsiteY31" fmla="*/ 1255879 h 1271588"/>
              <a:gd name="connsiteX32" fmla="*/ 481182 w 1263650"/>
              <a:gd name="connsiteY32" fmla="*/ 1271588 h 1271588"/>
              <a:gd name="connsiteX33" fmla="*/ 15706 w 1263650"/>
              <a:gd name="connsiteY33" fmla="*/ 1271588 h 1271588"/>
              <a:gd name="connsiteX34" fmla="*/ 0 w 1263650"/>
              <a:gd name="connsiteY34" fmla="*/ 1255879 h 1271588"/>
              <a:gd name="connsiteX35" fmla="*/ 0 w 1263650"/>
              <a:gd name="connsiteY35" fmla="*/ 788901 h 1271588"/>
              <a:gd name="connsiteX36" fmla="*/ 15706 w 1263650"/>
              <a:gd name="connsiteY36" fmla="*/ 773193 h 1271588"/>
              <a:gd name="connsiteX37" fmla="*/ 474756 w 1263650"/>
              <a:gd name="connsiteY37" fmla="*/ 773193 h 1271588"/>
              <a:gd name="connsiteX38" fmla="*/ 939517 w 1263650"/>
              <a:gd name="connsiteY38" fmla="*/ 307643 h 1271588"/>
              <a:gd name="connsiteX39" fmla="*/ 682507 w 1263650"/>
              <a:gd name="connsiteY39" fmla="*/ 307643 h 1271588"/>
              <a:gd name="connsiteX40" fmla="*/ 666800 w 1263650"/>
              <a:gd name="connsiteY40" fmla="*/ 291934 h 1271588"/>
              <a:gd name="connsiteX41" fmla="*/ 682507 w 1263650"/>
              <a:gd name="connsiteY41" fmla="*/ 276225 h 1271588"/>
              <a:gd name="connsiteX42" fmla="*/ 264324 w 1263650"/>
              <a:gd name="connsiteY42" fmla="*/ 61913 h 1271588"/>
              <a:gd name="connsiteX43" fmla="*/ 1193001 w 1263650"/>
              <a:gd name="connsiteY43" fmla="*/ 61913 h 1271588"/>
              <a:gd name="connsiteX44" fmla="*/ 1200150 w 1263650"/>
              <a:gd name="connsiteY44" fmla="*/ 69052 h 1271588"/>
              <a:gd name="connsiteX45" fmla="*/ 1200150 w 1263650"/>
              <a:gd name="connsiteY45" fmla="*/ 999337 h 1271588"/>
              <a:gd name="connsiteX46" fmla="*/ 1193001 w 1263650"/>
              <a:gd name="connsiteY46" fmla="*/ 1006476 h 1271588"/>
              <a:gd name="connsiteX47" fmla="*/ 527414 w 1263650"/>
              <a:gd name="connsiteY47" fmla="*/ 1006476 h 1271588"/>
              <a:gd name="connsiteX48" fmla="*/ 527414 w 1263650"/>
              <a:gd name="connsiteY48" fmla="*/ 809424 h 1271588"/>
              <a:gd name="connsiteX49" fmla="*/ 930627 w 1263650"/>
              <a:gd name="connsiteY49" fmla="*/ 405325 h 1271588"/>
              <a:gd name="connsiteX50" fmla="*/ 930627 w 1263650"/>
              <a:gd name="connsiteY50" fmla="*/ 588098 h 1271588"/>
              <a:gd name="connsiteX51" fmla="*/ 976381 w 1263650"/>
              <a:gd name="connsiteY51" fmla="*/ 635219 h 1271588"/>
              <a:gd name="connsiteX52" fmla="*/ 1024996 w 1263650"/>
              <a:gd name="connsiteY52" fmla="*/ 586670 h 1271588"/>
              <a:gd name="connsiteX53" fmla="*/ 1024996 w 1263650"/>
              <a:gd name="connsiteY53" fmla="*/ 273244 h 1271588"/>
              <a:gd name="connsiteX54" fmla="*/ 996399 w 1263650"/>
              <a:gd name="connsiteY54" fmla="*/ 244685 h 1271588"/>
              <a:gd name="connsiteX55" fmla="*/ 681836 w 1263650"/>
              <a:gd name="connsiteY55" fmla="*/ 244685 h 1271588"/>
              <a:gd name="connsiteX56" fmla="*/ 634651 w 1263650"/>
              <a:gd name="connsiteY56" fmla="*/ 291807 h 1271588"/>
              <a:gd name="connsiteX57" fmla="*/ 681836 w 1263650"/>
              <a:gd name="connsiteY57" fmla="*/ 338928 h 1271588"/>
              <a:gd name="connsiteX58" fmla="*/ 864139 w 1263650"/>
              <a:gd name="connsiteY58" fmla="*/ 338928 h 1271588"/>
              <a:gd name="connsiteX59" fmla="*/ 460926 w 1263650"/>
              <a:gd name="connsiteY59" fmla="*/ 742312 h 1271588"/>
              <a:gd name="connsiteX60" fmla="*/ 257175 w 1263650"/>
              <a:gd name="connsiteY60" fmla="*/ 742312 h 1271588"/>
              <a:gd name="connsiteX61" fmla="*/ 257175 w 1263650"/>
              <a:gd name="connsiteY61" fmla="*/ 69052 h 1271588"/>
              <a:gd name="connsiteX62" fmla="*/ 264324 w 1263650"/>
              <a:gd name="connsiteY62" fmla="*/ 61913 h 1271588"/>
              <a:gd name="connsiteX63" fmla="*/ 209410 w 1263650"/>
              <a:gd name="connsiteY63" fmla="*/ 0 h 1271588"/>
              <a:gd name="connsiteX64" fmla="*/ 1247915 w 1263650"/>
              <a:gd name="connsiteY64" fmla="*/ 0 h 1271588"/>
              <a:gd name="connsiteX65" fmla="*/ 1263650 w 1263650"/>
              <a:gd name="connsiteY65" fmla="*/ 15690 h 1271588"/>
              <a:gd name="connsiteX66" fmla="*/ 1263650 w 1263650"/>
              <a:gd name="connsiteY66" fmla="*/ 1052698 h 1271588"/>
              <a:gd name="connsiteX67" fmla="*/ 1247915 w 1263650"/>
              <a:gd name="connsiteY67" fmla="*/ 1068388 h 1271588"/>
              <a:gd name="connsiteX68" fmla="*/ 527685 w 1263650"/>
              <a:gd name="connsiteY68" fmla="*/ 1068388 h 1271588"/>
              <a:gd name="connsiteX69" fmla="*/ 527685 w 1263650"/>
              <a:gd name="connsiteY69" fmla="*/ 1036294 h 1271588"/>
              <a:gd name="connsiteX70" fmla="*/ 1232180 w 1263650"/>
              <a:gd name="connsiteY70" fmla="*/ 1036294 h 1271588"/>
              <a:gd name="connsiteX71" fmla="*/ 1232180 w 1263650"/>
              <a:gd name="connsiteY71" fmla="*/ 31381 h 1271588"/>
              <a:gd name="connsiteX72" fmla="*/ 225145 w 1263650"/>
              <a:gd name="connsiteY72" fmla="*/ 31381 h 1271588"/>
              <a:gd name="connsiteX73" fmla="*/ 225145 w 1263650"/>
              <a:gd name="connsiteY73" fmla="*/ 741738 h 1271588"/>
              <a:gd name="connsiteX74" fmla="*/ 193675 w 1263650"/>
              <a:gd name="connsiteY74" fmla="*/ 741738 h 1271588"/>
              <a:gd name="connsiteX75" fmla="*/ 193675 w 1263650"/>
              <a:gd name="connsiteY75" fmla="*/ 15690 h 1271588"/>
              <a:gd name="connsiteX76" fmla="*/ 209410 w 1263650"/>
              <a:gd name="connsiteY76" fmla="*/ 0 h 127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63650" h="1271588">
                <a:moveTo>
                  <a:pt x="69057" y="836613"/>
                </a:moveTo>
                <a:cubicBezTo>
                  <a:pt x="69057" y="836613"/>
                  <a:pt x="69057" y="836613"/>
                  <a:pt x="426244" y="836613"/>
                </a:cubicBezTo>
                <a:cubicBezTo>
                  <a:pt x="429816" y="836613"/>
                  <a:pt x="433388" y="840193"/>
                  <a:pt x="433388" y="843774"/>
                </a:cubicBezTo>
                <a:cubicBezTo>
                  <a:pt x="433388" y="843774"/>
                  <a:pt x="433388" y="843774"/>
                  <a:pt x="433388" y="1202516"/>
                </a:cubicBezTo>
                <a:cubicBezTo>
                  <a:pt x="433388" y="1206096"/>
                  <a:pt x="429816" y="1209676"/>
                  <a:pt x="426244" y="1209676"/>
                </a:cubicBezTo>
                <a:cubicBezTo>
                  <a:pt x="426244" y="1209676"/>
                  <a:pt x="426244" y="1209676"/>
                  <a:pt x="69057" y="1209676"/>
                </a:cubicBezTo>
                <a:cubicBezTo>
                  <a:pt x="64771" y="1209676"/>
                  <a:pt x="61913" y="1206096"/>
                  <a:pt x="61913" y="1202516"/>
                </a:cubicBezTo>
                <a:cubicBezTo>
                  <a:pt x="61913" y="1202516"/>
                  <a:pt x="61913" y="1202516"/>
                  <a:pt x="61913" y="843774"/>
                </a:cubicBezTo>
                <a:cubicBezTo>
                  <a:pt x="61913" y="840193"/>
                  <a:pt x="64771" y="836613"/>
                  <a:pt x="69057" y="836613"/>
                </a:cubicBezTo>
                <a:close/>
                <a:moveTo>
                  <a:pt x="30163" y="804863"/>
                </a:moveTo>
                <a:cubicBezTo>
                  <a:pt x="30163" y="1239838"/>
                  <a:pt x="30163" y="1239838"/>
                  <a:pt x="30163" y="1239838"/>
                </a:cubicBezTo>
                <a:cubicBezTo>
                  <a:pt x="465138" y="1239838"/>
                  <a:pt x="465138" y="1239838"/>
                  <a:pt x="465138" y="1239838"/>
                </a:cubicBezTo>
                <a:cubicBezTo>
                  <a:pt x="465138" y="804863"/>
                  <a:pt x="465138" y="804863"/>
                  <a:pt x="465138" y="804863"/>
                </a:cubicBezTo>
                <a:cubicBezTo>
                  <a:pt x="30163" y="804863"/>
                  <a:pt x="30163" y="804863"/>
                  <a:pt x="30163" y="804863"/>
                </a:cubicBezTo>
                <a:close/>
                <a:moveTo>
                  <a:pt x="682507" y="276225"/>
                </a:moveTo>
                <a:cubicBezTo>
                  <a:pt x="978069" y="276225"/>
                  <a:pt x="978069" y="276225"/>
                  <a:pt x="978069" y="276225"/>
                </a:cubicBezTo>
                <a:cubicBezTo>
                  <a:pt x="978783" y="276225"/>
                  <a:pt x="979497" y="276225"/>
                  <a:pt x="980925" y="276225"/>
                </a:cubicBezTo>
                <a:cubicBezTo>
                  <a:pt x="981639" y="276225"/>
                  <a:pt x="982353" y="276939"/>
                  <a:pt x="983780" y="276939"/>
                </a:cubicBezTo>
                <a:cubicBezTo>
                  <a:pt x="984494" y="277653"/>
                  <a:pt x="985208" y="277653"/>
                  <a:pt x="986636" y="278367"/>
                </a:cubicBezTo>
                <a:cubicBezTo>
                  <a:pt x="988064" y="279795"/>
                  <a:pt x="989492" y="281223"/>
                  <a:pt x="990920" y="282651"/>
                </a:cubicBezTo>
                <a:cubicBezTo>
                  <a:pt x="990920" y="283365"/>
                  <a:pt x="990920" y="283365"/>
                  <a:pt x="990920" y="283365"/>
                </a:cubicBezTo>
                <a:cubicBezTo>
                  <a:pt x="991633" y="284079"/>
                  <a:pt x="991633" y="284794"/>
                  <a:pt x="992347" y="285508"/>
                </a:cubicBezTo>
                <a:cubicBezTo>
                  <a:pt x="992347" y="285508"/>
                  <a:pt x="992347" y="285508"/>
                  <a:pt x="992347" y="286222"/>
                </a:cubicBezTo>
                <a:cubicBezTo>
                  <a:pt x="993061" y="286936"/>
                  <a:pt x="993061" y="287650"/>
                  <a:pt x="993061" y="288364"/>
                </a:cubicBezTo>
                <a:cubicBezTo>
                  <a:pt x="993061" y="288364"/>
                  <a:pt x="993061" y="288364"/>
                  <a:pt x="993061" y="289078"/>
                </a:cubicBezTo>
                <a:cubicBezTo>
                  <a:pt x="993061" y="289792"/>
                  <a:pt x="993775" y="290506"/>
                  <a:pt x="993775" y="291934"/>
                </a:cubicBezTo>
                <a:cubicBezTo>
                  <a:pt x="993775" y="587544"/>
                  <a:pt x="993775" y="587544"/>
                  <a:pt x="993775" y="587544"/>
                </a:cubicBezTo>
                <a:cubicBezTo>
                  <a:pt x="993775" y="596112"/>
                  <a:pt x="986636" y="603253"/>
                  <a:pt x="978069" y="603253"/>
                </a:cubicBezTo>
                <a:cubicBezTo>
                  <a:pt x="968788" y="603253"/>
                  <a:pt x="962363" y="596112"/>
                  <a:pt x="962363" y="587544"/>
                </a:cubicBezTo>
                <a:cubicBezTo>
                  <a:pt x="962363" y="329778"/>
                  <a:pt x="962363" y="329778"/>
                  <a:pt x="962363" y="329778"/>
                </a:cubicBezTo>
                <a:cubicBezTo>
                  <a:pt x="496888" y="795328"/>
                  <a:pt x="496888" y="795328"/>
                  <a:pt x="496888" y="795328"/>
                </a:cubicBezTo>
                <a:cubicBezTo>
                  <a:pt x="496888" y="1255879"/>
                  <a:pt x="496888" y="1255879"/>
                  <a:pt x="496888" y="1255879"/>
                </a:cubicBezTo>
                <a:cubicBezTo>
                  <a:pt x="496888" y="1264448"/>
                  <a:pt x="489749" y="1271588"/>
                  <a:pt x="481182" y="1271588"/>
                </a:cubicBezTo>
                <a:cubicBezTo>
                  <a:pt x="15706" y="1271588"/>
                  <a:pt x="15706" y="1271588"/>
                  <a:pt x="15706" y="1271588"/>
                </a:cubicBezTo>
                <a:cubicBezTo>
                  <a:pt x="6426" y="1271588"/>
                  <a:pt x="0" y="1264448"/>
                  <a:pt x="0" y="1255879"/>
                </a:cubicBezTo>
                <a:cubicBezTo>
                  <a:pt x="0" y="788901"/>
                  <a:pt x="0" y="788901"/>
                  <a:pt x="0" y="788901"/>
                </a:cubicBezTo>
                <a:cubicBezTo>
                  <a:pt x="0" y="780333"/>
                  <a:pt x="6426" y="773193"/>
                  <a:pt x="15706" y="773193"/>
                </a:cubicBezTo>
                <a:cubicBezTo>
                  <a:pt x="474756" y="773193"/>
                  <a:pt x="474756" y="773193"/>
                  <a:pt x="474756" y="773193"/>
                </a:cubicBezTo>
                <a:cubicBezTo>
                  <a:pt x="939517" y="307643"/>
                  <a:pt x="939517" y="307643"/>
                  <a:pt x="939517" y="307643"/>
                </a:cubicBezTo>
                <a:cubicBezTo>
                  <a:pt x="682507" y="307643"/>
                  <a:pt x="682507" y="307643"/>
                  <a:pt x="682507" y="307643"/>
                </a:cubicBezTo>
                <a:cubicBezTo>
                  <a:pt x="673940" y="307643"/>
                  <a:pt x="666800" y="300502"/>
                  <a:pt x="666800" y="291934"/>
                </a:cubicBezTo>
                <a:cubicBezTo>
                  <a:pt x="666800" y="282651"/>
                  <a:pt x="673940" y="276225"/>
                  <a:pt x="682507" y="276225"/>
                </a:cubicBezTo>
                <a:close/>
                <a:moveTo>
                  <a:pt x="264324" y="61913"/>
                </a:moveTo>
                <a:cubicBezTo>
                  <a:pt x="1193001" y="61913"/>
                  <a:pt x="1193001" y="61913"/>
                  <a:pt x="1193001" y="61913"/>
                </a:cubicBezTo>
                <a:cubicBezTo>
                  <a:pt x="1196576" y="61913"/>
                  <a:pt x="1200150" y="65483"/>
                  <a:pt x="1200150" y="69052"/>
                </a:cubicBezTo>
                <a:cubicBezTo>
                  <a:pt x="1200150" y="999337"/>
                  <a:pt x="1200150" y="999337"/>
                  <a:pt x="1200150" y="999337"/>
                </a:cubicBezTo>
                <a:cubicBezTo>
                  <a:pt x="1200150" y="1002906"/>
                  <a:pt x="1196576" y="1006476"/>
                  <a:pt x="1193001" y="1006476"/>
                </a:cubicBezTo>
                <a:cubicBezTo>
                  <a:pt x="527414" y="1006476"/>
                  <a:pt x="527414" y="1006476"/>
                  <a:pt x="527414" y="1006476"/>
                </a:cubicBezTo>
                <a:cubicBezTo>
                  <a:pt x="527414" y="809424"/>
                  <a:pt x="527414" y="809424"/>
                  <a:pt x="527414" y="809424"/>
                </a:cubicBezTo>
                <a:cubicBezTo>
                  <a:pt x="930627" y="405325"/>
                  <a:pt x="930627" y="405325"/>
                  <a:pt x="930627" y="405325"/>
                </a:cubicBezTo>
                <a:cubicBezTo>
                  <a:pt x="930627" y="588098"/>
                  <a:pt x="930627" y="588098"/>
                  <a:pt x="930627" y="588098"/>
                </a:cubicBezTo>
                <a:cubicBezTo>
                  <a:pt x="930627" y="613800"/>
                  <a:pt x="950644" y="634505"/>
                  <a:pt x="976381" y="635219"/>
                </a:cubicBezTo>
                <a:cubicBezTo>
                  <a:pt x="1002833" y="635219"/>
                  <a:pt x="1024996" y="613086"/>
                  <a:pt x="1024996" y="586670"/>
                </a:cubicBezTo>
                <a:cubicBezTo>
                  <a:pt x="1024996" y="273244"/>
                  <a:pt x="1024996" y="273244"/>
                  <a:pt x="1024996" y="273244"/>
                </a:cubicBezTo>
                <a:cubicBezTo>
                  <a:pt x="1024996" y="256823"/>
                  <a:pt x="1012127" y="244685"/>
                  <a:pt x="996399" y="244685"/>
                </a:cubicBezTo>
                <a:cubicBezTo>
                  <a:pt x="681836" y="244685"/>
                  <a:pt x="681836" y="244685"/>
                  <a:pt x="681836" y="244685"/>
                </a:cubicBezTo>
                <a:cubicBezTo>
                  <a:pt x="656099" y="244685"/>
                  <a:pt x="634651" y="265390"/>
                  <a:pt x="634651" y="291807"/>
                </a:cubicBezTo>
                <a:cubicBezTo>
                  <a:pt x="634651" y="317509"/>
                  <a:pt x="656099" y="338928"/>
                  <a:pt x="681836" y="338928"/>
                </a:cubicBezTo>
                <a:cubicBezTo>
                  <a:pt x="864139" y="338928"/>
                  <a:pt x="864139" y="338928"/>
                  <a:pt x="864139" y="338928"/>
                </a:cubicBezTo>
                <a:cubicBezTo>
                  <a:pt x="460926" y="742312"/>
                  <a:pt x="460926" y="742312"/>
                  <a:pt x="460926" y="742312"/>
                </a:cubicBezTo>
                <a:cubicBezTo>
                  <a:pt x="257175" y="742312"/>
                  <a:pt x="257175" y="742312"/>
                  <a:pt x="257175" y="742312"/>
                </a:cubicBezTo>
                <a:cubicBezTo>
                  <a:pt x="257175" y="69052"/>
                  <a:pt x="257175" y="69052"/>
                  <a:pt x="257175" y="69052"/>
                </a:cubicBezTo>
                <a:cubicBezTo>
                  <a:pt x="257175" y="65483"/>
                  <a:pt x="260035" y="61913"/>
                  <a:pt x="264324" y="61913"/>
                </a:cubicBezTo>
                <a:close/>
                <a:moveTo>
                  <a:pt x="209410" y="0"/>
                </a:moveTo>
                <a:cubicBezTo>
                  <a:pt x="1247915" y="0"/>
                  <a:pt x="1247915" y="0"/>
                  <a:pt x="1247915" y="0"/>
                </a:cubicBezTo>
                <a:cubicBezTo>
                  <a:pt x="1256498" y="0"/>
                  <a:pt x="1263650" y="6419"/>
                  <a:pt x="1263650" y="15690"/>
                </a:cubicBezTo>
                <a:cubicBezTo>
                  <a:pt x="1263650" y="1052698"/>
                  <a:pt x="1263650" y="1052698"/>
                  <a:pt x="1263650" y="1052698"/>
                </a:cubicBezTo>
                <a:cubicBezTo>
                  <a:pt x="1263650" y="1061256"/>
                  <a:pt x="1256498" y="1068388"/>
                  <a:pt x="1247915" y="1068388"/>
                </a:cubicBezTo>
                <a:cubicBezTo>
                  <a:pt x="527685" y="1068388"/>
                  <a:pt x="527685" y="1068388"/>
                  <a:pt x="527685" y="1068388"/>
                </a:cubicBezTo>
                <a:cubicBezTo>
                  <a:pt x="527685" y="1036294"/>
                  <a:pt x="527685" y="1036294"/>
                  <a:pt x="527685" y="1036294"/>
                </a:cubicBezTo>
                <a:cubicBezTo>
                  <a:pt x="1232180" y="1036294"/>
                  <a:pt x="1232180" y="1036294"/>
                  <a:pt x="1232180" y="1036294"/>
                </a:cubicBezTo>
                <a:cubicBezTo>
                  <a:pt x="1232180" y="31381"/>
                  <a:pt x="1232180" y="31381"/>
                  <a:pt x="1232180" y="31381"/>
                </a:cubicBezTo>
                <a:cubicBezTo>
                  <a:pt x="225145" y="31381"/>
                  <a:pt x="225145" y="31381"/>
                  <a:pt x="225145" y="31381"/>
                </a:cubicBezTo>
                <a:cubicBezTo>
                  <a:pt x="225145" y="741738"/>
                  <a:pt x="225145" y="741738"/>
                  <a:pt x="225145" y="741738"/>
                </a:cubicBezTo>
                <a:cubicBezTo>
                  <a:pt x="193675" y="741738"/>
                  <a:pt x="193675" y="741738"/>
                  <a:pt x="193675" y="741738"/>
                </a:cubicBezTo>
                <a:cubicBezTo>
                  <a:pt x="193675" y="15690"/>
                  <a:pt x="193675" y="15690"/>
                  <a:pt x="193675" y="15690"/>
                </a:cubicBezTo>
                <a:cubicBezTo>
                  <a:pt x="193675" y="6419"/>
                  <a:pt x="200827" y="0"/>
                  <a:pt x="209410" y="0"/>
                </a:cubicBezTo>
                <a:close/>
              </a:path>
            </a:pathLst>
          </a:custGeom>
          <a:solidFill>
            <a:srgbClr val="FFFFFF">
              <a:lumMod val="100000"/>
            </a:srgbClr>
          </a:solidFill>
          <a:ln>
            <a:noFill/>
          </a:ln>
        </p:spPr>
        <p:txBody>
          <a:bodyPr vert="horz" wrap="square" lIns="91440" tIns="45720" rIns="91440" bIns="45720" numCol="1" anchor="t" anchorCtr="0" compatLnSpc="1">
            <a:prstTxWarp prst="textNoShape">
              <a:avLst/>
            </a:prstTxWarp>
            <a:noAutofit/>
          </a:bodyPr>
          <a:lstStyle/>
          <a:p>
            <a:endParaRPr lang="en-US" sz="1600">
              <a:solidFill>
                <a:srgbClr val="009CA9">
                  <a:lumMod val="100000"/>
                </a:srgbClr>
              </a:solidFill>
              <a:latin typeface="Open Sans" panose="020B0606030504020204" pitchFamily="34" charset="0"/>
            </a:endParaRPr>
          </a:p>
        </p:txBody>
      </p:sp>
      <p:pic>
        <p:nvPicPr>
          <p:cNvPr id="9" name="Picture 8">
            <a:extLst>
              <a:ext uri="{FF2B5EF4-FFF2-40B4-BE49-F238E27FC236}">
                <a16:creationId xmlns:a16="http://schemas.microsoft.com/office/drawing/2014/main" id="{8DC90F57-4968-6045-A08B-F18CA22D27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70086" y="2695240"/>
            <a:ext cx="2131127" cy="393439"/>
          </a:xfrm>
          <a:prstGeom prst="rect">
            <a:avLst/>
          </a:prstGeom>
        </p:spPr>
      </p:pic>
      <p:sp>
        <p:nvSpPr>
          <p:cNvPr id="5" name="TextBox 4">
            <a:extLst>
              <a:ext uri="{FF2B5EF4-FFF2-40B4-BE49-F238E27FC236}">
                <a16:creationId xmlns:a16="http://schemas.microsoft.com/office/drawing/2014/main" id="{5958238A-DFEB-F742-AD7B-CCAA919CCDA2}"/>
              </a:ext>
            </a:extLst>
          </p:cNvPr>
          <p:cNvSpPr txBox="1"/>
          <p:nvPr/>
        </p:nvSpPr>
        <p:spPr>
          <a:xfrm>
            <a:off x="6655686" y="1331941"/>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err="1">
              <a:solidFill>
                <a:srgbClr val="010000"/>
              </a:solidFill>
            </a:endParaRPr>
          </a:p>
        </p:txBody>
      </p:sp>
      <p:sp>
        <p:nvSpPr>
          <p:cNvPr id="25" name="Title 3">
            <a:extLst>
              <a:ext uri="{FF2B5EF4-FFF2-40B4-BE49-F238E27FC236}">
                <a16:creationId xmlns:a16="http://schemas.microsoft.com/office/drawing/2014/main" id="{26C94FA7-0C53-9944-A3A6-F859CF07F86D}"/>
              </a:ext>
            </a:extLst>
          </p:cNvPr>
          <p:cNvSpPr txBox="1">
            <a:spLocks/>
          </p:cNvSpPr>
          <p:nvPr/>
        </p:nvSpPr>
        <p:spPr>
          <a:xfrm>
            <a:off x="581177" y="549740"/>
            <a:ext cx="8238319" cy="8863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t>And that is before publishers start really integrating pre-printing into their workflows.</a:t>
            </a:r>
          </a:p>
        </p:txBody>
      </p:sp>
      <p:pic>
        <p:nvPicPr>
          <p:cNvPr id="26" name="Picture 25">
            <a:extLst>
              <a:ext uri="{FF2B5EF4-FFF2-40B4-BE49-F238E27FC236}">
                <a16:creationId xmlns:a16="http://schemas.microsoft.com/office/drawing/2014/main" id="{67831EC4-9B73-7E44-8326-6614CBF5C3BF}"/>
              </a:ext>
            </a:extLst>
          </p:cNvPr>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2923127" y="2695240"/>
            <a:ext cx="1220606" cy="432298"/>
          </a:xfrm>
          <a:prstGeom prst="rect">
            <a:avLst/>
          </a:prstGeom>
        </p:spPr>
      </p:pic>
      <p:pic>
        <p:nvPicPr>
          <p:cNvPr id="13" name="Picture 12">
            <a:extLst>
              <a:ext uri="{FF2B5EF4-FFF2-40B4-BE49-F238E27FC236}">
                <a16:creationId xmlns:a16="http://schemas.microsoft.com/office/drawing/2014/main" id="{ABAA66F8-6FF0-F64B-9C6C-7A9C75A3B14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85356" y="2638334"/>
            <a:ext cx="1725971" cy="545352"/>
          </a:xfrm>
          <a:prstGeom prst="rect">
            <a:avLst/>
          </a:prstGeom>
        </p:spPr>
      </p:pic>
      <p:pic>
        <p:nvPicPr>
          <p:cNvPr id="14" name="Picture 13">
            <a:extLst>
              <a:ext uri="{FF2B5EF4-FFF2-40B4-BE49-F238E27FC236}">
                <a16:creationId xmlns:a16="http://schemas.microsoft.com/office/drawing/2014/main" id="{84344E25-81A6-1847-8F62-9A2226D7E21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639311" y="2237157"/>
            <a:ext cx="2010427" cy="307683"/>
          </a:xfrm>
          <a:prstGeom prst="rect">
            <a:avLst/>
          </a:prstGeom>
        </p:spPr>
      </p:pic>
      <p:pic>
        <p:nvPicPr>
          <p:cNvPr id="15" name="Picture 14">
            <a:extLst>
              <a:ext uri="{FF2B5EF4-FFF2-40B4-BE49-F238E27FC236}">
                <a16:creationId xmlns:a16="http://schemas.microsoft.com/office/drawing/2014/main" id="{A16112ED-469B-6D48-98B4-1796A706C992}"/>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998911" y="2213823"/>
            <a:ext cx="2571175" cy="249083"/>
          </a:xfrm>
          <a:prstGeom prst="rect">
            <a:avLst/>
          </a:prstGeom>
        </p:spPr>
      </p:pic>
      <p:pic>
        <p:nvPicPr>
          <p:cNvPr id="16" name="Picture 15">
            <a:extLst>
              <a:ext uri="{FF2B5EF4-FFF2-40B4-BE49-F238E27FC236}">
                <a16:creationId xmlns:a16="http://schemas.microsoft.com/office/drawing/2014/main" id="{9A38FBD8-1412-194C-9618-285457570EC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744190" y="2013372"/>
            <a:ext cx="1748884" cy="698339"/>
          </a:xfrm>
          <a:prstGeom prst="rect">
            <a:avLst/>
          </a:prstGeom>
        </p:spPr>
      </p:pic>
      <p:pic>
        <p:nvPicPr>
          <p:cNvPr id="39" name="Picture 2" descr="https://www.biorxiv.org/sites/default/files/site_logo/bioRxiv_logo_homepage.png">
            <a:extLst>
              <a:ext uri="{FF2B5EF4-FFF2-40B4-BE49-F238E27FC236}">
                <a16:creationId xmlns:a16="http://schemas.microsoft.com/office/drawing/2014/main" id="{B497464F-3C96-CF4F-B201-52DD6FFE60D1}"/>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854326" y="2767444"/>
            <a:ext cx="1273799" cy="442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AB89F58D-197F-204D-B04D-D8D58C8F5258}"/>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25206" y="2080363"/>
            <a:ext cx="1913346" cy="627817"/>
          </a:xfrm>
          <a:prstGeom prst="rect">
            <a:avLst/>
          </a:prstGeom>
        </p:spPr>
      </p:pic>
      <p:sp>
        <p:nvSpPr>
          <p:cNvPr id="45" name="Rectangle 44">
            <a:extLst>
              <a:ext uri="{FF2B5EF4-FFF2-40B4-BE49-F238E27FC236}">
                <a16:creationId xmlns:a16="http://schemas.microsoft.com/office/drawing/2014/main" id="{2770884B-0669-124F-80B2-044EA6A5C787}"/>
              </a:ext>
            </a:extLst>
          </p:cNvPr>
          <p:cNvSpPr/>
          <p:nvPr/>
        </p:nvSpPr>
        <p:spPr>
          <a:xfrm>
            <a:off x="1811256" y="4360722"/>
            <a:ext cx="8135491" cy="112717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lnSpc>
                <a:spcPct val="90000"/>
              </a:lnSpc>
              <a:spcAft>
                <a:spcPts val="1000"/>
              </a:spcAft>
              <a:buFont typeface="Arial" panose="020B0604020202020204" pitchFamily="34" charset="0"/>
              <a:buChar char="•"/>
            </a:pPr>
            <a:r>
              <a:rPr lang="en-US" b="1" dirty="0">
                <a:solidFill>
                  <a:srgbClr val="575757"/>
                </a:solidFill>
              </a:rPr>
              <a:t>~35-45% of authors accept the pre-printing option  when presented as part of a journal submission process, even in biomedical.</a:t>
            </a:r>
          </a:p>
          <a:p>
            <a:pPr marL="285750" indent="-285750">
              <a:lnSpc>
                <a:spcPct val="90000"/>
              </a:lnSpc>
              <a:spcAft>
                <a:spcPts val="1000"/>
              </a:spcAft>
              <a:buFont typeface="Arial" panose="020B0604020202020204" pitchFamily="34" charset="0"/>
              <a:buChar char="•"/>
            </a:pPr>
            <a:r>
              <a:rPr lang="en-US" b="1" dirty="0">
                <a:solidFill>
                  <a:srgbClr val="575757"/>
                </a:solidFill>
              </a:rPr>
              <a:t>As publishers embrace integrated preprinting, the number of preprints will expand dramatically.</a:t>
            </a:r>
          </a:p>
          <a:p>
            <a:pPr marL="285750" indent="-285750">
              <a:lnSpc>
                <a:spcPct val="90000"/>
              </a:lnSpc>
              <a:spcAft>
                <a:spcPts val="1000"/>
              </a:spcAft>
              <a:buFont typeface="Arial" panose="020B0604020202020204" pitchFamily="34" charset="0"/>
              <a:buChar char="•"/>
            </a:pPr>
            <a:r>
              <a:rPr lang="en-US" b="1" dirty="0">
                <a:solidFill>
                  <a:srgbClr val="575757"/>
                </a:solidFill>
              </a:rPr>
              <a:t>Just taking the largest three publishers into account. 875,000 papers would be preprinted if these workflows are integrated across the portfolios. </a:t>
            </a:r>
          </a:p>
        </p:txBody>
      </p:sp>
      <p:pic>
        <p:nvPicPr>
          <p:cNvPr id="22" name="Picture 21">
            <a:extLst>
              <a:ext uri="{FF2B5EF4-FFF2-40B4-BE49-F238E27FC236}">
                <a16:creationId xmlns:a16="http://schemas.microsoft.com/office/drawing/2014/main" id="{EC0922E1-23DB-E24D-B29C-836B4C085662}"/>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0001605" y="2013372"/>
            <a:ext cx="1698656" cy="1698656"/>
          </a:xfrm>
          <a:prstGeom prst="rect">
            <a:avLst/>
          </a:prstGeom>
        </p:spPr>
      </p:pic>
      <p:pic>
        <p:nvPicPr>
          <p:cNvPr id="23" name="Picture 22">
            <a:extLst>
              <a:ext uri="{FF2B5EF4-FFF2-40B4-BE49-F238E27FC236}">
                <a16:creationId xmlns:a16="http://schemas.microsoft.com/office/drawing/2014/main" id="{2A5CD1B6-79E0-B44A-B410-DBA5702E82A7}"/>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0259972" y="1945894"/>
            <a:ext cx="1228725" cy="810959"/>
          </a:xfrm>
          <a:prstGeom prst="rect">
            <a:avLst/>
          </a:prstGeom>
        </p:spPr>
      </p:pic>
    </p:spTree>
    <p:extLst>
      <p:ext uri="{BB962C8B-B14F-4D97-AF65-F5344CB8AC3E}">
        <p14:creationId xmlns:p14="http://schemas.microsoft.com/office/powerpoint/2010/main" val="36469881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C98ABA-CAB0-E647-9FB2-20FB8E64D605}"/>
              </a:ext>
            </a:extLst>
          </p:cNvPr>
          <p:cNvPicPr>
            <a:picLocks noChangeAspect="1"/>
          </p:cNvPicPr>
          <p:nvPr/>
        </p:nvPicPr>
        <p:blipFill>
          <a:blip r:embed="rId6"/>
          <a:stretch>
            <a:fillRect/>
          </a:stretch>
        </p:blipFill>
        <p:spPr>
          <a:xfrm>
            <a:off x="4467408" y="1423829"/>
            <a:ext cx="6972300" cy="4140200"/>
          </a:xfrm>
          <a:prstGeom prst="rect">
            <a:avLst/>
          </a:prstGeom>
        </p:spPr>
      </p:pic>
      <p:graphicFrame>
        <p:nvGraphicFramePr>
          <p:cNvPr id="2" name="Object 1" hidden="1"/>
          <p:cNvGraphicFramePr>
            <a:graphicFrameLocks noChangeAspect="1"/>
          </p:cNvGraphicFramePr>
          <p:nvPr>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5310" name="think-cell Slide" r:id="rId7" imgW="498" imgH="499" progId="TCLayout.ActiveDocument.1">
                  <p:embed/>
                </p:oleObj>
              </mc:Choice>
              <mc:Fallback>
                <p:oleObj name="think-cell Slide" r:id="rId7" imgW="498" imgH="499" progId="TCLayout.ActiveDocument.1">
                  <p:embed/>
                  <p:pic>
                    <p:nvPicPr>
                      <p:cNvPr id="2" name="Object 1" hidden="1"/>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3" name="Rectangle 2" hidden="1"/>
          <p:cNvSpPr/>
          <p:nvPr>
            <p:custDataLst>
              <p:tags r:id="rId3"/>
            </p:custDataLst>
          </p:nvPr>
        </p:nvSpPr>
        <p:spPr>
          <a:xfrm>
            <a:off x="0" y="0"/>
            <a:ext cx="158750" cy="158750"/>
          </a:xfrm>
          <a:prstGeom prst="rect">
            <a:avLst/>
          </a:prstGeom>
          <a:solidFill>
            <a:schemeClr val="accent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lnSpc>
                <a:spcPct val="90000"/>
              </a:lnSpc>
              <a:spcBef>
                <a:spcPct val="0"/>
              </a:spcBef>
              <a:spcAft>
                <a:spcPct val="0"/>
              </a:spcAft>
            </a:pPr>
            <a:endParaRPr lang="en-US" sz="2000" dirty="0">
              <a:solidFill>
                <a:srgbClr val="FFFFFF"/>
              </a:solidFill>
              <a:latin typeface="Open Sans" panose="020B0606030504020204" pitchFamily="34" charset="0"/>
              <a:ea typeface="+mj-ea"/>
              <a:cs typeface="+mj-cs"/>
              <a:sym typeface="Open Sans" panose="020B0606030504020204" pitchFamily="34" charset="0"/>
            </a:endParaRPr>
          </a:p>
        </p:txBody>
      </p:sp>
      <p:sp>
        <p:nvSpPr>
          <p:cNvPr id="65" name="NavigationIcon"/>
          <p:cNvSpPr>
            <a:spLocks noChangeAspect="1"/>
          </p:cNvSpPr>
          <p:nvPr/>
        </p:nvSpPr>
        <p:spPr bwMode="auto">
          <a:xfrm>
            <a:off x="11691686" y="132877"/>
            <a:ext cx="363477" cy="365760"/>
          </a:xfrm>
          <a:custGeom>
            <a:avLst/>
            <a:gdLst>
              <a:gd name="connsiteX0" fmla="*/ 69057 w 1263650"/>
              <a:gd name="connsiteY0" fmla="*/ 836613 h 1271588"/>
              <a:gd name="connsiteX1" fmla="*/ 426244 w 1263650"/>
              <a:gd name="connsiteY1" fmla="*/ 836613 h 1271588"/>
              <a:gd name="connsiteX2" fmla="*/ 433388 w 1263650"/>
              <a:gd name="connsiteY2" fmla="*/ 843774 h 1271588"/>
              <a:gd name="connsiteX3" fmla="*/ 433388 w 1263650"/>
              <a:gd name="connsiteY3" fmla="*/ 1202516 h 1271588"/>
              <a:gd name="connsiteX4" fmla="*/ 426244 w 1263650"/>
              <a:gd name="connsiteY4" fmla="*/ 1209676 h 1271588"/>
              <a:gd name="connsiteX5" fmla="*/ 69057 w 1263650"/>
              <a:gd name="connsiteY5" fmla="*/ 1209676 h 1271588"/>
              <a:gd name="connsiteX6" fmla="*/ 61913 w 1263650"/>
              <a:gd name="connsiteY6" fmla="*/ 1202516 h 1271588"/>
              <a:gd name="connsiteX7" fmla="*/ 61913 w 1263650"/>
              <a:gd name="connsiteY7" fmla="*/ 843774 h 1271588"/>
              <a:gd name="connsiteX8" fmla="*/ 69057 w 1263650"/>
              <a:gd name="connsiteY8" fmla="*/ 836613 h 1271588"/>
              <a:gd name="connsiteX9" fmla="*/ 30163 w 1263650"/>
              <a:gd name="connsiteY9" fmla="*/ 804863 h 1271588"/>
              <a:gd name="connsiteX10" fmla="*/ 30163 w 1263650"/>
              <a:gd name="connsiteY10" fmla="*/ 1239838 h 1271588"/>
              <a:gd name="connsiteX11" fmla="*/ 465138 w 1263650"/>
              <a:gd name="connsiteY11" fmla="*/ 1239838 h 1271588"/>
              <a:gd name="connsiteX12" fmla="*/ 465138 w 1263650"/>
              <a:gd name="connsiteY12" fmla="*/ 804863 h 1271588"/>
              <a:gd name="connsiteX13" fmla="*/ 30163 w 1263650"/>
              <a:gd name="connsiteY13" fmla="*/ 804863 h 1271588"/>
              <a:gd name="connsiteX14" fmla="*/ 682507 w 1263650"/>
              <a:gd name="connsiteY14" fmla="*/ 276225 h 1271588"/>
              <a:gd name="connsiteX15" fmla="*/ 978069 w 1263650"/>
              <a:gd name="connsiteY15" fmla="*/ 276225 h 1271588"/>
              <a:gd name="connsiteX16" fmla="*/ 980925 w 1263650"/>
              <a:gd name="connsiteY16" fmla="*/ 276225 h 1271588"/>
              <a:gd name="connsiteX17" fmla="*/ 983780 w 1263650"/>
              <a:gd name="connsiteY17" fmla="*/ 276939 h 1271588"/>
              <a:gd name="connsiteX18" fmla="*/ 986636 w 1263650"/>
              <a:gd name="connsiteY18" fmla="*/ 278367 h 1271588"/>
              <a:gd name="connsiteX19" fmla="*/ 990920 w 1263650"/>
              <a:gd name="connsiteY19" fmla="*/ 282651 h 1271588"/>
              <a:gd name="connsiteX20" fmla="*/ 990920 w 1263650"/>
              <a:gd name="connsiteY20" fmla="*/ 283365 h 1271588"/>
              <a:gd name="connsiteX21" fmla="*/ 992347 w 1263650"/>
              <a:gd name="connsiteY21" fmla="*/ 285508 h 1271588"/>
              <a:gd name="connsiteX22" fmla="*/ 992347 w 1263650"/>
              <a:gd name="connsiteY22" fmla="*/ 286222 h 1271588"/>
              <a:gd name="connsiteX23" fmla="*/ 993061 w 1263650"/>
              <a:gd name="connsiteY23" fmla="*/ 288364 h 1271588"/>
              <a:gd name="connsiteX24" fmla="*/ 993061 w 1263650"/>
              <a:gd name="connsiteY24" fmla="*/ 289078 h 1271588"/>
              <a:gd name="connsiteX25" fmla="*/ 993775 w 1263650"/>
              <a:gd name="connsiteY25" fmla="*/ 291934 h 1271588"/>
              <a:gd name="connsiteX26" fmla="*/ 993775 w 1263650"/>
              <a:gd name="connsiteY26" fmla="*/ 587544 h 1271588"/>
              <a:gd name="connsiteX27" fmla="*/ 978069 w 1263650"/>
              <a:gd name="connsiteY27" fmla="*/ 603253 h 1271588"/>
              <a:gd name="connsiteX28" fmla="*/ 962363 w 1263650"/>
              <a:gd name="connsiteY28" fmla="*/ 587544 h 1271588"/>
              <a:gd name="connsiteX29" fmla="*/ 962363 w 1263650"/>
              <a:gd name="connsiteY29" fmla="*/ 329778 h 1271588"/>
              <a:gd name="connsiteX30" fmla="*/ 496888 w 1263650"/>
              <a:gd name="connsiteY30" fmla="*/ 795328 h 1271588"/>
              <a:gd name="connsiteX31" fmla="*/ 496888 w 1263650"/>
              <a:gd name="connsiteY31" fmla="*/ 1255879 h 1271588"/>
              <a:gd name="connsiteX32" fmla="*/ 481182 w 1263650"/>
              <a:gd name="connsiteY32" fmla="*/ 1271588 h 1271588"/>
              <a:gd name="connsiteX33" fmla="*/ 15706 w 1263650"/>
              <a:gd name="connsiteY33" fmla="*/ 1271588 h 1271588"/>
              <a:gd name="connsiteX34" fmla="*/ 0 w 1263650"/>
              <a:gd name="connsiteY34" fmla="*/ 1255879 h 1271588"/>
              <a:gd name="connsiteX35" fmla="*/ 0 w 1263650"/>
              <a:gd name="connsiteY35" fmla="*/ 788901 h 1271588"/>
              <a:gd name="connsiteX36" fmla="*/ 15706 w 1263650"/>
              <a:gd name="connsiteY36" fmla="*/ 773193 h 1271588"/>
              <a:gd name="connsiteX37" fmla="*/ 474756 w 1263650"/>
              <a:gd name="connsiteY37" fmla="*/ 773193 h 1271588"/>
              <a:gd name="connsiteX38" fmla="*/ 939517 w 1263650"/>
              <a:gd name="connsiteY38" fmla="*/ 307643 h 1271588"/>
              <a:gd name="connsiteX39" fmla="*/ 682507 w 1263650"/>
              <a:gd name="connsiteY39" fmla="*/ 307643 h 1271588"/>
              <a:gd name="connsiteX40" fmla="*/ 666800 w 1263650"/>
              <a:gd name="connsiteY40" fmla="*/ 291934 h 1271588"/>
              <a:gd name="connsiteX41" fmla="*/ 682507 w 1263650"/>
              <a:gd name="connsiteY41" fmla="*/ 276225 h 1271588"/>
              <a:gd name="connsiteX42" fmla="*/ 264324 w 1263650"/>
              <a:gd name="connsiteY42" fmla="*/ 61913 h 1271588"/>
              <a:gd name="connsiteX43" fmla="*/ 1193001 w 1263650"/>
              <a:gd name="connsiteY43" fmla="*/ 61913 h 1271588"/>
              <a:gd name="connsiteX44" fmla="*/ 1200150 w 1263650"/>
              <a:gd name="connsiteY44" fmla="*/ 69052 h 1271588"/>
              <a:gd name="connsiteX45" fmla="*/ 1200150 w 1263650"/>
              <a:gd name="connsiteY45" fmla="*/ 999337 h 1271588"/>
              <a:gd name="connsiteX46" fmla="*/ 1193001 w 1263650"/>
              <a:gd name="connsiteY46" fmla="*/ 1006476 h 1271588"/>
              <a:gd name="connsiteX47" fmla="*/ 527414 w 1263650"/>
              <a:gd name="connsiteY47" fmla="*/ 1006476 h 1271588"/>
              <a:gd name="connsiteX48" fmla="*/ 527414 w 1263650"/>
              <a:gd name="connsiteY48" fmla="*/ 809424 h 1271588"/>
              <a:gd name="connsiteX49" fmla="*/ 930627 w 1263650"/>
              <a:gd name="connsiteY49" fmla="*/ 405325 h 1271588"/>
              <a:gd name="connsiteX50" fmla="*/ 930627 w 1263650"/>
              <a:gd name="connsiteY50" fmla="*/ 588098 h 1271588"/>
              <a:gd name="connsiteX51" fmla="*/ 976381 w 1263650"/>
              <a:gd name="connsiteY51" fmla="*/ 635219 h 1271588"/>
              <a:gd name="connsiteX52" fmla="*/ 1024996 w 1263650"/>
              <a:gd name="connsiteY52" fmla="*/ 586670 h 1271588"/>
              <a:gd name="connsiteX53" fmla="*/ 1024996 w 1263650"/>
              <a:gd name="connsiteY53" fmla="*/ 273244 h 1271588"/>
              <a:gd name="connsiteX54" fmla="*/ 996399 w 1263650"/>
              <a:gd name="connsiteY54" fmla="*/ 244685 h 1271588"/>
              <a:gd name="connsiteX55" fmla="*/ 681836 w 1263650"/>
              <a:gd name="connsiteY55" fmla="*/ 244685 h 1271588"/>
              <a:gd name="connsiteX56" fmla="*/ 634651 w 1263650"/>
              <a:gd name="connsiteY56" fmla="*/ 291807 h 1271588"/>
              <a:gd name="connsiteX57" fmla="*/ 681836 w 1263650"/>
              <a:gd name="connsiteY57" fmla="*/ 338928 h 1271588"/>
              <a:gd name="connsiteX58" fmla="*/ 864139 w 1263650"/>
              <a:gd name="connsiteY58" fmla="*/ 338928 h 1271588"/>
              <a:gd name="connsiteX59" fmla="*/ 460926 w 1263650"/>
              <a:gd name="connsiteY59" fmla="*/ 742312 h 1271588"/>
              <a:gd name="connsiteX60" fmla="*/ 257175 w 1263650"/>
              <a:gd name="connsiteY60" fmla="*/ 742312 h 1271588"/>
              <a:gd name="connsiteX61" fmla="*/ 257175 w 1263650"/>
              <a:gd name="connsiteY61" fmla="*/ 69052 h 1271588"/>
              <a:gd name="connsiteX62" fmla="*/ 264324 w 1263650"/>
              <a:gd name="connsiteY62" fmla="*/ 61913 h 1271588"/>
              <a:gd name="connsiteX63" fmla="*/ 209410 w 1263650"/>
              <a:gd name="connsiteY63" fmla="*/ 0 h 1271588"/>
              <a:gd name="connsiteX64" fmla="*/ 1247915 w 1263650"/>
              <a:gd name="connsiteY64" fmla="*/ 0 h 1271588"/>
              <a:gd name="connsiteX65" fmla="*/ 1263650 w 1263650"/>
              <a:gd name="connsiteY65" fmla="*/ 15690 h 1271588"/>
              <a:gd name="connsiteX66" fmla="*/ 1263650 w 1263650"/>
              <a:gd name="connsiteY66" fmla="*/ 1052698 h 1271588"/>
              <a:gd name="connsiteX67" fmla="*/ 1247915 w 1263650"/>
              <a:gd name="connsiteY67" fmla="*/ 1068388 h 1271588"/>
              <a:gd name="connsiteX68" fmla="*/ 527685 w 1263650"/>
              <a:gd name="connsiteY68" fmla="*/ 1068388 h 1271588"/>
              <a:gd name="connsiteX69" fmla="*/ 527685 w 1263650"/>
              <a:gd name="connsiteY69" fmla="*/ 1036294 h 1271588"/>
              <a:gd name="connsiteX70" fmla="*/ 1232180 w 1263650"/>
              <a:gd name="connsiteY70" fmla="*/ 1036294 h 1271588"/>
              <a:gd name="connsiteX71" fmla="*/ 1232180 w 1263650"/>
              <a:gd name="connsiteY71" fmla="*/ 31381 h 1271588"/>
              <a:gd name="connsiteX72" fmla="*/ 225145 w 1263650"/>
              <a:gd name="connsiteY72" fmla="*/ 31381 h 1271588"/>
              <a:gd name="connsiteX73" fmla="*/ 225145 w 1263650"/>
              <a:gd name="connsiteY73" fmla="*/ 741738 h 1271588"/>
              <a:gd name="connsiteX74" fmla="*/ 193675 w 1263650"/>
              <a:gd name="connsiteY74" fmla="*/ 741738 h 1271588"/>
              <a:gd name="connsiteX75" fmla="*/ 193675 w 1263650"/>
              <a:gd name="connsiteY75" fmla="*/ 15690 h 1271588"/>
              <a:gd name="connsiteX76" fmla="*/ 209410 w 1263650"/>
              <a:gd name="connsiteY76" fmla="*/ 0 h 127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63650" h="1271588">
                <a:moveTo>
                  <a:pt x="69057" y="836613"/>
                </a:moveTo>
                <a:cubicBezTo>
                  <a:pt x="69057" y="836613"/>
                  <a:pt x="69057" y="836613"/>
                  <a:pt x="426244" y="836613"/>
                </a:cubicBezTo>
                <a:cubicBezTo>
                  <a:pt x="429816" y="836613"/>
                  <a:pt x="433388" y="840193"/>
                  <a:pt x="433388" y="843774"/>
                </a:cubicBezTo>
                <a:cubicBezTo>
                  <a:pt x="433388" y="843774"/>
                  <a:pt x="433388" y="843774"/>
                  <a:pt x="433388" y="1202516"/>
                </a:cubicBezTo>
                <a:cubicBezTo>
                  <a:pt x="433388" y="1206096"/>
                  <a:pt x="429816" y="1209676"/>
                  <a:pt x="426244" y="1209676"/>
                </a:cubicBezTo>
                <a:cubicBezTo>
                  <a:pt x="426244" y="1209676"/>
                  <a:pt x="426244" y="1209676"/>
                  <a:pt x="69057" y="1209676"/>
                </a:cubicBezTo>
                <a:cubicBezTo>
                  <a:pt x="64771" y="1209676"/>
                  <a:pt x="61913" y="1206096"/>
                  <a:pt x="61913" y="1202516"/>
                </a:cubicBezTo>
                <a:cubicBezTo>
                  <a:pt x="61913" y="1202516"/>
                  <a:pt x="61913" y="1202516"/>
                  <a:pt x="61913" y="843774"/>
                </a:cubicBezTo>
                <a:cubicBezTo>
                  <a:pt x="61913" y="840193"/>
                  <a:pt x="64771" y="836613"/>
                  <a:pt x="69057" y="836613"/>
                </a:cubicBezTo>
                <a:close/>
                <a:moveTo>
                  <a:pt x="30163" y="804863"/>
                </a:moveTo>
                <a:cubicBezTo>
                  <a:pt x="30163" y="1239838"/>
                  <a:pt x="30163" y="1239838"/>
                  <a:pt x="30163" y="1239838"/>
                </a:cubicBezTo>
                <a:cubicBezTo>
                  <a:pt x="465138" y="1239838"/>
                  <a:pt x="465138" y="1239838"/>
                  <a:pt x="465138" y="1239838"/>
                </a:cubicBezTo>
                <a:cubicBezTo>
                  <a:pt x="465138" y="804863"/>
                  <a:pt x="465138" y="804863"/>
                  <a:pt x="465138" y="804863"/>
                </a:cubicBezTo>
                <a:cubicBezTo>
                  <a:pt x="30163" y="804863"/>
                  <a:pt x="30163" y="804863"/>
                  <a:pt x="30163" y="804863"/>
                </a:cubicBezTo>
                <a:close/>
                <a:moveTo>
                  <a:pt x="682507" y="276225"/>
                </a:moveTo>
                <a:cubicBezTo>
                  <a:pt x="978069" y="276225"/>
                  <a:pt x="978069" y="276225"/>
                  <a:pt x="978069" y="276225"/>
                </a:cubicBezTo>
                <a:cubicBezTo>
                  <a:pt x="978783" y="276225"/>
                  <a:pt x="979497" y="276225"/>
                  <a:pt x="980925" y="276225"/>
                </a:cubicBezTo>
                <a:cubicBezTo>
                  <a:pt x="981639" y="276225"/>
                  <a:pt x="982353" y="276939"/>
                  <a:pt x="983780" y="276939"/>
                </a:cubicBezTo>
                <a:cubicBezTo>
                  <a:pt x="984494" y="277653"/>
                  <a:pt x="985208" y="277653"/>
                  <a:pt x="986636" y="278367"/>
                </a:cubicBezTo>
                <a:cubicBezTo>
                  <a:pt x="988064" y="279795"/>
                  <a:pt x="989492" y="281223"/>
                  <a:pt x="990920" y="282651"/>
                </a:cubicBezTo>
                <a:cubicBezTo>
                  <a:pt x="990920" y="283365"/>
                  <a:pt x="990920" y="283365"/>
                  <a:pt x="990920" y="283365"/>
                </a:cubicBezTo>
                <a:cubicBezTo>
                  <a:pt x="991633" y="284079"/>
                  <a:pt x="991633" y="284794"/>
                  <a:pt x="992347" y="285508"/>
                </a:cubicBezTo>
                <a:cubicBezTo>
                  <a:pt x="992347" y="285508"/>
                  <a:pt x="992347" y="285508"/>
                  <a:pt x="992347" y="286222"/>
                </a:cubicBezTo>
                <a:cubicBezTo>
                  <a:pt x="993061" y="286936"/>
                  <a:pt x="993061" y="287650"/>
                  <a:pt x="993061" y="288364"/>
                </a:cubicBezTo>
                <a:cubicBezTo>
                  <a:pt x="993061" y="288364"/>
                  <a:pt x="993061" y="288364"/>
                  <a:pt x="993061" y="289078"/>
                </a:cubicBezTo>
                <a:cubicBezTo>
                  <a:pt x="993061" y="289792"/>
                  <a:pt x="993775" y="290506"/>
                  <a:pt x="993775" y="291934"/>
                </a:cubicBezTo>
                <a:cubicBezTo>
                  <a:pt x="993775" y="587544"/>
                  <a:pt x="993775" y="587544"/>
                  <a:pt x="993775" y="587544"/>
                </a:cubicBezTo>
                <a:cubicBezTo>
                  <a:pt x="993775" y="596112"/>
                  <a:pt x="986636" y="603253"/>
                  <a:pt x="978069" y="603253"/>
                </a:cubicBezTo>
                <a:cubicBezTo>
                  <a:pt x="968788" y="603253"/>
                  <a:pt x="962363" y="596112"/>
                  <a:pt x="962363" y="587544"/>
                </a:cubicBezTo>
                <a:cubicBezTo>
                  <a:pt x="962363" y="329778"/>
                  <a:pt x="962363" y="329778"/>
                  <a:pt x="962363" y="329778"/>
                </a:cubicBezTo>
                <a:cubicBezTo>
                  <a:pt x="496888" y="795328"/>
                  <a:pt x="496888" y="795328"/>
                  <a:pt x="496888" y="795328"/>
                </a:cubicBezTo>
                <a:cubicBezTo>
                  <a:pt x="496888" y="1255879"/>
                  <a:pt x="496888" y="1255879"/>
                  <a:pt x="496888" y="1255879"/>
                </a:cubicBezTo>
                <a:cubicBezTo>
                  <a:pt x="496888" y="1264448"/>
                  <a:pt x="489749" y="1271588"/>
                  <a:pt x="481182" y="1271588"/>
                </a:cubicBezTo>
                <a:cubicBezTo>
                  <a:pt x="15706" y="1271588"/>
                  <a:pt x="15706" y="1271588"/>
                  <a:pt x="15706" y="1271588"/>
                </a:cubicBezTo>
                <a:cubicBezTo>
                  <a:pt x="6426" y="1271588"/>
                  <a:pt x="0" y="1264448"/>
                  <a:pt x="0" y="1255879"/>
                </a:cubicBezTo>
                <a:cubicBezTo>
                  <a:pt x="0" y="788901"/>
                  <a:pt x="0" y="788901"/>
                  <a:pt x="0" y="788901"/>
                </a:cubicBezTo>
                <a:cubicBezTo>
                  <a:pt x="0" y="780333"/>
                  <a:pt x="6426" y="773193"/>
                  <a:pt x="15706" y="773193"/>
                </a:cubicBezTo>
                <a:cubicBezTo>
                  <a:pt x="474756" y="773193"/>
                  <a:pt x="474756" y="773193"/>
                  <a:pt x="474756" y="773193"/>
                </a:cubicBezTo>
                <a:cubicBezTo>
                  <a:pt x="939517" y="307643"/>
                  <a:pt x="939517" y="307643"/>
                  <a:pt x="939517" y="307643"/>
                </a:cubicBezTo>
                <a:cubicBezTo>
                  <a:pt x="682507" y="307643"/>
                  <a:pt x="682507" y="307643"/>
                  <a:pt x="682507" y="307643"/>
                </a:cubicBezTo>
                <a:cubicBezTo>
                  <a:pt x="673940" y="307643"/>
                  <a:pt x="666800" y="300502"/>
                  <a:pt x="666800" y="291934"/>
                </a:cubicBezTo>
                <a:cubicBezTo>
                  <a:pt x="666800" y="282651"/>
                  <a:pt x="673940" y="276225"/>
                  <a:pt x="682507" y="276225"/>
                </a:cubicBezTo>
                <a:close/>
                <a:moveTo>
                  <a:pt x="264324" y="61913"/>
                </a:moveTo>
                <a:cubicBezTo>
                  <a:pt x="1193001" y="61913"/>
                  <a:pt x="1193001" y="61913"/>
                  <a:pt x="1193001" y="61913"/>
                </a:cubicBezTo>
                <a:cubicBezTo>
                  <a:pt x="1196576" y="61913"/>
                  <a:pt x="1200150" y="65483"/>
                  <a:pt x="1200150" y="69052"/>
                </a:cubicBezTo>
                <a:cubicBezTo>
                  <a:pt x="1200150" y="999337"/>
                  <a:pt x="1200150" y="999337"/>
                  <a:pt x="1200150" y="999337"/>
                </a:cubicBezTo>
                <a:cubicBezTo>
                  <a:pt x="1200150" y="1002906"/>
                  <a:pt x="1196576" y="1006476"/>
                  <a:pt x="1193001" y="1006476"/>
                </a:cubicBezTo>
                <a:cubicBezTo>
                  <a:pt x="527414" y="1006476"/>
                  <a:pt x="527414" y="1006476"/>
                  <a:pt x="527414" y="1006476"/>
                </a:cubicBezTo>
                <a:cubicBezTo>
                  <a:pt x="527414" y="809424"/>
                  <a:pt x="527414" y="809424"/>
                  <a:pt x="527414" y="809424"/>
                </a:cubicBezTo>
                <a:cubicBezTo>
                  <a:pt x="930627" y="405325"/>
                  <a:pt x="930627" y="405325"/>
                  <a:pt x="930627" y="405325"/>
                </a:cubicBezTo>
                <a:cubicBezTo>
                  <a:pt x="930627" y="588098"/>
                  <a:pt x="930627" y="588098"/>
                  <a:pt x="930627" y="588098"/>
                </a:cubicBezTo>
                <a:cubicBezTo>
                  <a:pt x="930627" y="613800"/>
                  <a:pt x="950644" y="634505"/>
                  <a:pt x="976381" y="635219"/>
                </a:cubicBezTo>
                <a:cubicBezTo>
                  <a:pt x="1002833" y="635219"/>
                  <a:pt x="1024996" y="613086"/>
                  <a:pt x="1024996" y="586670"/>
                </a:cubicBezTo>
                <a:cubicBezTo>
                  <a:pt x="1024996" y="273244"/>
                  <a:pt x="1024996" y="273244"/>
                  <a:pt x="1024996" y="273244"/>
                </a:cubicBezTo>
                <a:cubicBezTo>
                  <a:pt x="1024996" y="256823"/>
                  <a:pt x="1012127" y="244685"/>
                  <a:pt x="996399" y="244685"/>
                </a:cubicBezTo>
                <a:cubicBezTo>
                  <a:pt x="681836" y="244685"/>
                  <a:pt x="681836" y="244685"/>
                  <a:pt x="681836" y="244685"/>
                </a:cubicBezTo>
                <a:cubicBezTo>
                  <a:pt x="656099" y="244685"/>
                  <a:pt x="634651" y="265390"/>
                  <a:pt x="634651" y="291807"/>
                </a:cubicBezTo>
                <a:cubicBezTo>
                  <a:pt x="634651" y="317509"/>
                  <a:pt x="656099" y="338928"/>
                  <a:pt x="681836" y="338928"/>
                </a:cubicBezTo>
                <a:cubicBezTo>
                  <a:pt x="864139" y="338928"/>
                  <a:pt x="864139" y="338928"/>
                  <a:pt x="864139" y="338928"/>
                </a:cubicBezTo>
                <a:cubicBezTo>
                  <a:pt x="460926" y="742312"/>
                  <a:pt x="460926" y="742312"/>
                  <a:pt x="460926" y="742312"/>
                </a:cubicBezTo>
                <a:cubicBezTo>
                  <a:pt x="257175" y="742312"/>
                  <a:pt x="257175" y="742312"/>
                  <a:pt x="257175" y="742312"/>
                </a:cubicBezTo>
                <a:cubicBezTo>
                  <a:pt x="257175" y="69052"/>
                  <a:pt x="257175" y="69052"/>
                  <a:pt x="257175" y="69052"/>
                </a:cubicBezTo>
                <a:cubicBezTo>
                  <a:pt x="257175" y="65483"/>
                  <a:pt x="260035" y="61913"/>
                  <a:pt x="264324" y="61913"/>
                </a:cubicBezTo>
                <a:close/>
                <a:moveTo>
                  <a:pt x="209410" y="0"/>
                </a:moveTo>
                <a:cubicBezTo>
                  <a:pt x="1247915" y="0"/>
                  <a:pt x="1247915" y="0"/>
                  <a:pt x="1247915" y="0"/>
                </a:cubicBezTo>
                <a:cubicBezTo>
                  <a:pt x="1256498" y="0"/>
                  <a:pt x="1263650" y="6419"/>
                  <a:pt x="1263650" y="15690"/>
                </a:cubicBezTo>
                <a:cubicBezTo>
                  <a:pt x="1263650" y="1052698"/>
                  <a:pt x="1263650" y="1052698"/>
                  <a:pt x="1263650" y="1052698"/>
                </a:cubicBezTo>
                <a:cubicBezTo>
                  <a:pt x="1263650" y="1061256"/>
                  <a:pt x="1256498" y="1068388"/>
                  <a:pt x="1247915" y="1068388"/>
                </a:cubicBezTo>
                <a:cubicBezTo>
                  <a:pt x="527685" y="1068388"/>
                  <a:pt x="527685" y="1068388"/>
                  <a:pt x="527685" y="1068388"/>
                </a:cubicBezTo>
                <a:cubicBezTo>
                  <a:pt x="527685" y="1036294"/>
                  <a:pt x="527685" y="1036294"/>
                  <a:pt x="527685" y="1036294"/>
                </a:cubicBezTo>
                <a:cubicBezTo>
                  <a:pt x="1232180" y="1036294"/>
                  <a:pt x="1232180" y="1036294"/>
                  <a:pt x="1232180" y="1036294"/>
                </a:cubicBezTo>
                <a:cubicBezTo>
                  <a:pt x="1232180" y="31381"/>
                  <a:pt x="1232180" y="31381"/>
                  <a:pt x="1232180" y="31381"/>
                </a:cubicBezTo>
                <a:cubicBezTo>
                  <a:pt x="225145" y="31381"/>
                  <a:pt x="225145" y="31381"/>
                  <a:pt x="225145" y="31381"/>
                </a:cubicBezTo>
                <a:cubicBezTo>
                  <a:pt x="225145" y="741738"/>
                  <a:pt x="225145" y="741738"/>
                  <a:pt x="225145" y="741738"/>
                </a:cubicBezTo>
                <a:cubicBezTo>
                  <a:pt x="193675" y="741738"/>
                  <a:pt x="193675" y="741738"/>
                  <a:pt x="193675" y="741738"/>
                </a:cubicBezTo>
                <a:cubicBezTo>
                  <a:pt x="193675" y="15690"/>
                  <a:pt x="193675" y="15690"/>
                  <a:pt x="193675" y="15690"/>
                </a:cubicBezTo>
                <a:cubicBezTo>
                  <a:pt x="193675" y="6419"/>
                  <a:pt x="200827" y="0"/>
                  <a:pt x="209410" y="0"/>
                </a:cubicBezTo>
                <a:close/>
              </a:path>
            </a:pathLst>
          </a:custGeom>
          <a:solidFill>
            <a:srgbClr val="FFFFFF">
              <a:lumMod val="100000"/>
            </a:srgbClr>
          </a:solidFill>
          <a:ln>
            <a:noFill/>
          </a:ln>
        </p:spPr>
        <p:txBody>
          <a:bodyPr vert="horz" wrap="square" lIns="91440" tIns="45720" rIns="91440" bIns="45720" numCol="1" anchor="t" anchorCtr="0" compatLnSpc="1">
            <a:prstTxWarp prst="textNoShape">
              <a:avLst/>
            </a:prstTxWarp>
            <a:noAutofit/>
          </a:bodyPr>
          <a:lstStyle/>
          <a:p>
            <a:endParaRPr lang="en-US" sz="1600">
              <a:solidFill>
                <a:srgbClr val="009CA9">
                  <a:lumMod val="100000"/>
                </a:srgbClr>
              </a:solidFill>
              <a:latin typeface="Open Sans" panose="020B0606030504020204" pitchFamily="34" charset="0"/>
            </a:endParaRPr>
          </a:p>
        </p:txBody>
      </p:sp>
      <p:sp>
        <p:nvSpPr>
          <p:cNvPr id="5" name="TextBox 4">
            <a:extLst>
              <a:ext uri="{FF2B5EF4-FFF2-40B4-BE49-F238E27FC236}">
                <a16:creationId xmlns:a16="http://schemas.microsoft.com/office/drawing/2014/main" id="{5958238A-DFEB-F742-AD7B-CCAA919CCDA2}"/>
              </a:ext>
            </a:extLst>
          </p:cNvPr>
          <p:cNvSpPr txBox="1"/>
          <p:nvPr/>
        </p:nvSpPr>
        <p:spPr>
          <a:xfrm>
            <a:off x="4383973" y="1331941"/>
            <a:ext cx="914400" cy="9144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err="1">
              <a:solidFill>
                <a:srgbClr val="010000"/>
              </a:solidFill>
            </a:endParaRPr>
          </a:p>
        </p:txBody>
      </p:sp>
      <p:sp>
        <p:nvSpPr>
          <p:cNvPr id="25" name="Title 3">
            <a:extLst>
              <a:ext uri="{FF2B5EF4-FFF2-40B4-BE49-F238E27FC236}">
                <a16:creationId xmlns:a16="http://schemas.microsoft.com/office/drawing/2014/main" id="{26C94FA7-0C53-9944-A3A6-F859CF07F86D}"/>
              </a:ext>
            </a:extLst>
          </p:cNvPr>
          <p:cNvSpPr txBox="1">
            <a:spLocks/>
          </p:cNvSpPr>
          <p:nvPr/>
        </p:nvSpPr>
        <p:spPr>
          <a:xfrm>
            <a:off x="557517" y="391599"/>
            <a:ext cx="9548661" cy="132959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t>Publishers deposit papers on an author’s behalf after submission, tying preprints to journals.</a:t>
            </a:r>
          </a:p>
          <a:p>
            <a:endParaRPr lang="en-US" sz="3200" dirty="0"/>
          </a:p>
        </p:txBody>
      </p:sp>
      <p:sp>
        <p:nvSpPr>
          <p:cNvPr id="19" name="Rectangle 18">
            <a:extLst>
              <a:ext uri="{FF2B5EF4-FFF2-40B4-BE49-F238E27FC236}">
                <a16:creationId xmlns:a16="http://schemas.microsoft.com/office/drawing/2014/main" id="{190D2CA1-2F7C-F04B-A303-4FADAB83FFD6}"/>
              </a:ext>
            </a:extLst>
          </p:cNvPr>
          <p:cNvSpPr/>
          <p:nvPr/>
        </p:nvSpPr>
        <p:spPr>
          <a:xfrm>
            <a:off x="123801" y="1449681"/>
            <a:ext cx="4451922" cy="4708981"/>
          </a:xfrm>
          <a:prstGeom prst="rect">
            <a:avLst/>
          </a:prstGeom>
        </p:spPr>
        <p:txBody>
          <a:bodyPr wrap="square">
            <a:spAutoFit/>
          </a:bodyPr>
          <a:lstStyle/>
          <a:p>
            <a:pPr marL="685800" lvl="1" indent="-228600">
              <a:spcBef>
                <a:spcPts val="400"/>
              </a:spcBef>
              <a:spcAft>
                <a:spcPts val="400"/>
              </a:spcAft>
              <a:buClr>
                <a:schemeClr val="accent1"/>
              </a:buClr>
              <a:buFont typeface="Arial" panose="020B0604020202020204" pitchFamily="34" charset="0"/>
              <a:buChar char="•"/>
            </a:pPr>
            <a:r>
              <a:rPr lang="en-US" sz="2000" dirty="0"/>
              <a:t>Submissions still mostly come to journals first</a:t>
            </a:r>
            <a:endParaRPr lang="en-US" sz="2000" dirty="0">
              <a:ea typeface="Open Sans"/>
              <a:cs typeface="Open Sans"/>
            </a:endParaRPr>
          </a:p>
          <a:p>
            <a:pPr marL="685800" lvl="1" indent="-228600">
              <a:spcBef>
                <a:spcPts val="400"/>
              </a:spcBef>
              <a:spcAft>
                <a:spcPts val="400"/>
              </a:spcAft>
              <a:buClr>
                <a:schemeClr val="accent1"/>
              </a:buClr>
              <a:buFont typeface="Arial" panose="020B0604020202020204" pitchFamily="34" charset="0"/>
              <a:buChar char="•"/>
            </a:pPr>
            <a:r>
              <a:rPr lang="en-US" sz="2000" dirty="0"/>
              <a:t>Authors opt-in to prepublication and are deposited either on journal-branded preprints or community preprints</a:t>
            </a:r>
            <a:endParaRPr lang="en-US" sz="2000" dirty="0">
              <a:ea typeface="Open Sans"/>
              <a:cs typeface="Open Sans"/>
            </a:endParaRPr>
          </a:p>
          <a:p>
            <a:pPr marL="685800" lvl="1" indent="-228600">
              <a:spcBef>
                <a:spcPts val="400"/>
              </a:spcBef>
              <a:spcAft>
                <a:spcPts val="400"/>
              </a:spcAft>
              <a:buClr>
                <a:schemeClr val="accent1"/>
              </a:buClr>
              <a:buFont typeface="Arial" panose="020B0604020202020204" pitchFamily="34" charset="0"/>
              <a:buChar char="•"/>
            </a:pPr>
            <a:r>
              <a:rPr lang="en-US" sz="2000" dirty="0"/>
              <a:t>Preprints are flagged as “under consideration” or “under review” by the journal to which it was submitted.  Often under the journal’s brand until decision.</a:t>
            </a:r>
          </a:p>
          <a:p>
            <a:pPr marL="685800" lvl="1" indent="-228600">
              <a:spcBef>
                <a:spcPts val="400"/>
              </a:spcBef>
              <a:spcAft>
                <a:spcPts val="400"/>
              </a:spcAft>
              <a:buClr>
                <a:schemeClr val="accent1"/>
              </a:buClr>
              <a:buFont typeface="Arial" panose="020B0604020202020204" pitchFamily="34" charset="0"/>
              <a:buChar char="•"/>
            </a:pPr>
            <a:r>
              <a:rPr lang="en-US" sz="2000" dirty="0"/>
              <a:t>Peer review status information can be made transparent on the preprint.</a:t>
            </a:r>
          </a:p>
        </p:txBody>
      </p:sp>
      <p:sp>
        <p:nvSpPr>
          <p:cNvPr id="21" name="TextBox 20">
            <a:hlinkClick r:id="rId9"/>
            <a:extLst>
              <a:ext uri="{FF2B5EF4-FFF2-40B4-BE49-F238E27FC236}">
                <a16:creationId xmlns:a16="http://schemas.microsoft.com/office/drawing/2014/main" id="{3C35C7E4-C700-C24A-AA3E-8A531C96DAE6}"/>
              </a:ext>
            </a:extLst>
          </p:cNvPr>
          <p:cNvSpPr txBox="1"/>
          <p:nvPr/>
        </p:nvSpPr>
        <p:spPr>
          <a:xfrm>
            <a:off x="6245614" y="5487803"/>
            <a:ext cx="5627810" cy="63830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400" dirty="0">
                <a:solidFill>
                  <a:srgbClr val="010000"/>
                </a:solidFill>
              </a:rPr>
              <a:t>Source:  https://</a:t>
            </a:r>
            <a:r>
              <a:rPr lang="en-US" sz="1400" dirty="0" err="1">
                <a:solidFill>
                  <a:srgbClr val="010000"/>
                </a:solidFill>
              </a:rPr>
              <a:t>blogs.plos.org</a:t>
            </a:r>
            <a:r>
              <a:rPr lang="en-US" sz="1400" dirty="0">
                <a:solidFill>
                  <a:srgbClr val="010000"/>
                </a:solidFill>
              </a:rPr>
              <a:t>/</a:t>
            </a:r>
            <a:r>
              <a:rPr lang="en-US" sz="1400" dirty="0" err="1">
                <a:solidFill>
                  <a:srgbClr val="010000"/>
                </a:solidFill>
              </a:rPr>
              <a:t>plos</a:t>
            </a:r>
            <a:r>
              <a:rPr lang="en-US" sz="1400" dirty="0">
                <a:solidFill>
                  <a:srgbClr val="010000"/>
                </a:solidFill>
              </a:rPr>
              <a:t>/2018/05/power-to-the-preprint/</a:t>
            </a:r>
          </a:p>
        </p:txBody>
      </p:sp>
    </p:spTree>
    <p:extLst>
      <p:ext uri="{BB962C8B-B14F-4D97-AF65-F5344CB8AC3E}">
        <p14:creationId xmlns:p14="http://schemas.microsoft.com/office/powerpoint/2010/main" val="16138807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 name="Straight Arrow Connector 8"/>
          <p:cNvCxnSpPr/>
          <p:nvPr/>
        </p:nvCxnSpPr>
        <p:spPr>
          <a:xfrm flipV="1">
            <a:off x="12638485" y="-284560"/>
            <a:ext cx="0" cy="1690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583" name="Rectangle 9"/>
          <p:cNvSpPr>
            <a:spLocks noChangeArrowheads="1"/>
          </p:cNvSpPr>
          <p:nvPr/>
        </p:nvSpPr>
        <p:spPr bwMode="auto">
          <a:xfrm>
            <a:off x="7030641" y="5322098"/>
            <a:ext cx="3368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charset="0"/>
              </a:defRPr>
            </a:lvl1pPr>
            <a:lvl2pPr marL="742950" indent="-285750">
              <a:defRPr>
                <a:solidFill>
                  <a:schemeClr val="tx1"/>
                </a:solidFill>
                <a:latin typeface="Franklin Gothic Book" charset="0"/>
              </a:defRPr>
            </a:lvl2pPr>
            <a:lvl3pPr marL="1143000" indent="-228600">
              <a:defRPr>
                <a:solidFill>
                  <a:schemeClr val="tx1"/>
                </a:solidFill>
                <a:latin typeface="Franklin Gothic Book" charset="0"/>
              </a:defRPr>
            </a:lvl3pPr>
            <a:lvl4pPr marL="1600200" indent="-228600">
              <a:defRPr>
                <a:solidFill>
                  <a:schemeClr val="tx1"/>
                </a:solidFill>
                <a:latin typeface="Franklin Gothic Book" charset="0"/>
              </a:defRPr>
            </a:lvl4pPr>
            <a:lvl5pPr marL="2057400" indent="-228600">
              <a:defRPr>
                <a:solidFill>
                  <a:schemeClr val="tx1"/>
                </a:solidFill>
                <a:latin typeface="Franklin Gothic Book" charset="0"/>
              </a:defRPr>
            </a:lvl5pPr>
            <a:lvl6pPr marL="2514600" indent="-228600" eaLnBrk="0" fontAlgn="base" hangingPunct="0">
              <a:spcBef>
                <a:spcPct val="0"/>
              </a:spcBef>
              <a:spcAft>
                <a:spcPct val="0"/>
              </a:spcAft>
              <a:defRPr>
                <a:solidFill>
                  <a:schemeClr val="tx1"/>
                </a:solidFill>
                <a:latin typeface="Franklin Gothic Book" charset="0"/>
              </a:defRPr>
            </a:lvl6pPr>
            <a:lvl7pPr marL="2971800" indent="-228600" eaLnBrk="0" fontAlgn="base" hangingPunct="0">
              <a:spcBef>
                <a:spcPct val="0"/>
              </a:spcBef>
              <a:spcAft>
                <a:spcPct val="0"/>
              </a:spcAft>
              <a:defRPr>
                <a:solidFill>
                  <a:schemeClr val="tx1"/>
                </a:solidFill>
                <a:latin typeface="Franklin Gothic Book" charset="0"/>
              </a:defRPr>
            </a:lvl7pPr>
            <a:lvl8pPr marL="3429000" indent="-228600" eaLnBrk="0" fontAlgn="base" hangingPunct="0">
              <a:spcBef>
                <a:spcPct val="0"/>
              </a:spcBef>
              <a:spcAft>
                <a:spcPct val="0"/>
              </a:spcAft>
              <a:defRPr>
                <a:solidFill>
                  <a:schemeClr val="tx1"/>
                </a:solidFill>
                <a:latin typeface="Franklin Gothic Book" charset="0"/>
              </a:defRPr>
            </a:lvl8pPr>
            <a:lvl9pPr marL="3886200" indent="-228600" eaLnBrk="0" fontAlgn="base" hangingPunct="0">
              <a:spcBef>
                <a:spcPct val="0"/>
              </a:spcBef>
              <a:spcAft>
                <a:spcPct val="0"/>
              </a:spcAft>
              <a:defRPr>
                <a:solidFill>
                  <a:schemeClr val="tx1"/>
                </a:solidFill>
                <a:latin typeface="Franklin Gothic Book" charset="0"/>
              </a:defRPr>
            </a:lvl9pPr>
          </a:lstStyle>
          <a:p>
            <a:r>
              <a:rPr lang="en-US" altLang="en-US" sz="1200" dirty="0">
                <a:solidFill>
                  <a:schemeClr val="tx2"/>
                </a:solidFill>
                <a:latin typeface="Open Sans" charset="0"/>
                <a:ea typeface="Open Sans" charset="0"/>
                <a:cs typeface="Open Sans" charset="0"/>
              </a:rPr>
              <a:t>Source: </a:t>
            </a:r>
            <a:r>
              <a:rPr lang="en-US" altLang="en-US" sz="1200" dirty="0" err="1">
                <a:solidFill>
                  <a:schemeClr val="tx2"/>
                </a:solidFill>
                <a:latin typeface="Open Sans" charset="0"/>
                <a:ea typeface="Open Sans" charset="0"/>
                <a:cs typeface="Open Sans" charset="0"/>
              </a:rPr>
              <a:t>BiorXiv’s</a:t>
            </a:r>
            <a:r>
              <a:rPr lang="en-US" altLang="en-US" sz="1200" dirty="0">
                <a:solidFill>
                  <a:schemeClr val="tx2"/>
                </a:solidFill>
                <a:latin typeface="Open Sans" charset="0"/>
                <a:ea typeface="Open Sans" charset="0"/>
                <a:cs typeface="Open Sans" charset="0"/>
              </a:rPr>
              <a:t> 2017 strategy presentation</a:t>
            </a:r>
          </a:p>
        </p:txBody>
      </p:sp>
      <p:grpSp>
        <p:nvGrpSpPr>
          <p:cNvPr id="2" name="Group 1"/>
          <p:cNvGrpSpPr/>
          <p:nvPr/>
        </p:nvGrpSpPr>
        <p:grpSpPr>
          <a:xfrm>
            <a:off x="6426994" y="1518171"/>
            <a:ext cx="4726781" cy="813197"/>
            <a:chOff x="4266612" y="393787"/>
            <a:chExt cx="4726781" cy="813197"/>
          </a:xfrm>
        </p:grpSpPr>
        <p:sp>
          <p:nvSpPr>
            <p:cNvPr id="3" name="Rectangle 2"/>
            <p:cNvSpPr/>
            <p:nvPr/>
          </p:nvSpPr>
          <p:spPr>
            <a:xfrm>
              <a:off x="4266612" y="393787"/>
              <a:ext cx="4726781" cy="813197"/>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Franklin Gothic Book" pitchFamily="34" charset="0"/>
                </a:defRPr>
              </a:lvl1pPr>
              <a:lvl2pPr marL="742950" indent="-285750">
                <a:defRPr>
                  <a:solidFill>
                    <a:schemeClr val="tx1"/>
                  </a:solidFill>
                  <a:latin typeface="Franklin Gothic Book" pitchFamily="34" charset="0"/>
                </a:defRPr>
              </a:lvl2pPr>
              <a:lvl3pPr marL="1143000" indent="-228600">
                <a:defRPr>
                  <a:solidFill>
                    <a:schemeClr val="tx1"/>
                  </a:solidFill>
                  <a:latin typeface="Franklin Gothic Book" pitchFamily="34" charset="0"/>
                </a:defRPr>
              </a:lvl3pPr>
              <a:lvl4pPr marL="1600200" indent="-228600">
                <a:defRPr>
                  <a:solidFill>
                    <a:schemeClr val="tx1"/>
                  </a:solidFill>
                  <a:latin typeface="Franklin Gothic Book" pitchFamily="34" charset="0"/>
                </a:defRPr>
              </a:lvl4pPr>
              <a:lvl5pPr marL="2057400" indent="-22860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algn="ctr">
                <a:defRPr/>
              </a:pPr>
              <a:endParaRPr lang="en-US" altLang="en-US" sz="1350">
                <a:solidFill>
                  <a:srgbClr val="FFFFFF"/>
                </a:solidFill>
              </a:endParaRPr>
            </a:p>
          </p:txBody>
        </p:sp>
        <p:pic>
          <p:nvPicPr>
            <p:cNvPr id="24584" name="Picture 1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59918" y="614053"/>
              <a:ext cx="839391"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12"/>
            <p:cNvPicPr>
              <a:picLocks noChangeAspect="1"/>
            </p:cNvPicPr>
            <p:nvPr/>
          </p:nvPicPr>
          <p:blipFill>
            <a:blip r:embed="rId4"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4515453" y="785503"/>
              <a:ext cx="7239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14"/>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64368" y="555713"/>
              <a:ext cx="1188244" cy="611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Picture 15"/>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52612" y="636675"/>
              <a:ext cx="118943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445"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12770" y="2956326"/>
            <a:ext cx="3755231" cy="230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
        <p:nvSpPr>
          <p:cNvPr id="21" name="TextBox 20"/>
          <p:cNvSpPr txBox="1"/>
          <p:nvPr/>
        </p:nvSpPr>
        <p:spPr>
          <a:xfrm>
            <a:off x="704625" y="2247912"/>
            <a:ext cx="4800791" cy="2215991"/>
          </a:xfrm>
          <a:prstGeom prst="rect">
            <a:avLst/>
          </a:prstGeom>
          <a:noFill/>
        </p:spPr>
        <p:txBody>
          <a:bodyPr wrap="square" rtlCol="0">
            <a:noAutofit/>
          </a:bodyPr>
          <a:lstStyle/>
          <a:p>
            <a:pPr marL="342900" lvl="1" indent="-342900">
              <a:spcAft>
                <a:spcPts val="600"/>
              </a:spcAft>
              <a:buFont typeface="Arial" charset="0"/>
              <a:buChar char="•"/>
            </a:pPr>
            <a:r>
              <a:rPr lang="en-GB" sz="1400" dirty="0">
                <a:solidFill>
                  <a:srgbClr val="002060"/>
                </a:solidFill>
                <a:latin typeface="Arial"/>
                <a:cs typeface="Arial"/>
              </a:rPr>
              <a:t>Playbook Summary: Pre-print Sharing &amp; Verification + Predictive Analytics/AI + Personalized Discovery.</a:t>
            </a:r>
          </a:p>
          <a:p>
            <a:pPr marL="342900" lvl="1" indent="-342900">
              <a:spcAft>
                <a:spcPts val="600"/>
              </a:spcAft>
              <a:buFont typeface="Arial" charset="0"/>
              <a:buChar char="•"/>
            </a:pPr>
            <a:r>
              <a:rPr lang="en-GB" sz="1400" dirty="0">
                <a:solidFill>
                  <a:srgbClr val="002060"/>
                </a:solidFill>
                <a:latin typeface="Arial"/>
                <a:cs typeface="Arial"/>
              </a:rPr>
              <a:t>Focus on the affordances of web-native communication and automation</a:t>
            </a:r>
          </a:p>
          <a:p>
            <a:pPr marL="342900" lvl="1" indent="-342900">
              <a:spcAft>
                <a:spcPts val="600"/>
              </a:spcAft>
              <a:buFont typeface="Arial" charset="0"/>
              <a:buChar char="•"/>
            </a:pPr>
            <a:r>
              <a:rPr lang="en-GB" sz="1400" dirty="0">
                <a:solidFill>
                  <a:srgbClr val="002060"/>
                </a:solidFill>
                <a:latin typeface="Arial"/>
                <a:cs typeface="Arial"/>
              </a:rPr>
              <a:t>Generally see traditional journal publishers occupying a narrower role in the value chain (</a:t>
            </a:r>
            <a:r>
              <a:rPr lang="en-GB" sz="1400" dirty="0" err="1">
                <a:solidFill>
                  <a:srgbClr val="002060"/>
                </a:solidFill>
                <a:latin typeface="Arial"/>
                <a:cs typeface="Arial"/>
              </a:rPr>
              <a:t>eg.</a:t>
            </a:r>
            <a:r>
              <a:rPr lang="en-GB" sz="1400" dirty="0">
                <a:solidFill>
                  <a:srgbClr val="002060"/>
                </a:solidFill>
                <a:latin typeface="Arial"/>
                <a:cs typeface="Arial"/>
              </a:rPr>
              <a:t> formal certification)</a:t>
            </a:r>
          </a:p>
          <a:p>
            <a:pPr marL="342900" lvl="1" indent="-342900">
              <a:spcAft>
                <a:spcPts val="600"/>
              </a:spcAft>
              <a:buFont typeface="Arial" charset="0"/>
              <a:buChar char="•"/>
            </a:pPr>
            <a:r>
              <a:rPr lang="en-GB" sz="1400" dirty="0">
                <a:solidFill>
                  <a:srgbClr val="002060"/>
                </a:solidFill>
                <a:latin typeface="Arial"/>
                <a:cs typeface="Arial"/>
              </a:rPr>
              <a:t>Some even see pre-prints as foundational  alternatives to publishers.</a:t>
            </a:r>
          </a:p>
        </p:txBody>
      </p:sp>
      <p:sp>
        <p:nvSpPr>
          <p:cNvPr id="22" name="Rectangle 21"/>
          <p:cNvSpPr>
            <a:spLocks/>
          </p:cNvSpPr>
          <p:nvPr/>
        </p:nvSpPr>
        <p:spPr>
          <a:xfrm>
            <a:off x="685609" y="1612089"/>
            <a:ext cx="4800791" cy="558535"/>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r>
              <a:rPr lang="en-US" sz="1600" dirty="0">
                <a:solidFill>
                  <a:srgbClr val="032977"/>
                </a:solidFill>
                <a:latin typeface="Arial"/>
                <a:cs typeface="Arial"/>
              </a:rPr>
              <a:t>Building a research communication workflow, built for the web from the ground up.</a:t>
            </a:r>
          </a:p>
        </p:txBody>
      </p:sp>
      <p:sp>
        <p:nvSpPr>
          <p:cNvPr id="23" name="TextBox 22"/>
          <p:cNvSpPr txBox="1"/>
          <p:nvPr/>
        </p:nvSpPr>
        <p:spPr>
          <a:xfrm>
            <a:off x="829640" y="4551812"/>
            <a:ext cx="4793498" cy="1540571"/>
          </a:xfrm>
          <a:prstGeom prst="rect">
            <a:avLst/>
          </a:prstGeom>
          <a:noFill/>
          <a:ln>
            <a:solidFill>
              <a:schemeClr val="tx1"/>
            </a:solidFill>
          </a:ln>
        </p:spPr>
        <p:txBody>
          <a:bodyPr wrap="square" rtlCol="0">
            <a:noAutofit/>
          </a:bodyPr>
          <a:lstStyle/>
          <a:p>
            <a:pPr marL="0" lvl="1">
              <a:spcAft>
                <a:spcPts val="600"/>
              </a:spcAft>
            </a:pPr>
            <a:r>
              <a:rPr lang="en-GB" sz="1600" dirty="0">
                <a:latin typeface="Arial"/>
                <a:cs typeface="Arial"/>
              </a:rPr>
              <a:t>Appeals to:  </a:t>
            </a:r>
          </a:p>
          <a:p>
            <a:pPr marL="342900" lvl="1" indent="-342900">
              <a:spcAft>
                <a:spcPts val="600"/>
              </a:spcAft>
              <a:buFont typeface="Arial" charset="0"/>
              <a:buChar char="•"/>
            </a:pPr>
            <a:r>
              <a:rPr lang="en-GB" sz="1600" dirty="0">
                <a:latin typeface="Arial"/>
                <a:cs typeface="Arial"/>
              </a:rPr>
              <a:t>Critiques of the publishing industry’s lack of speed, transparency, and inclusiveness</a:t>
            </a:r>
          </a:p>
          <a:p>
            <a:pPr marL="342900" lvl="1" indent="-342900">
              <a:spcAft>
                <a:spcPts val="600"/>
              </a:spcAft>
              <a:buFont typeface="Arial" charset="0"/>
              <a:buChar char="•"/>
            </a:pPr>
            <a:r>
              <a:rPr lang="en-GB" sz="1600" dirty="0">
                <a:latin typeface="Arial"/>
                <a:cs typeface="Arial"/>
              </a:rPr>
              <a:t>Discontent of funders &amp; early career researchers with the current journal system </a:t>
            </a:r>
          </a:p>
        </p:txBody>
      </p:sp>
      <p:sp>
        <p:nvSpPr>
          <p:cNvPr id="8" name="Rectangle 7"/>
          <p:cNvSpPr/>
          <p:nvPr/>
        </p:nvSpPr>
        <p:spPr>
          <a:xfrm>
            <a:off x="685609" y="1177338"/>
            <a:ext cx="3454857" cy="369332"/>
          </a:xfrm>
          <a:prstGeom prst="rect">
            <a:avLst/>
          </a:prstGeom>
        </p:spPr>
        <p:txBody>
          <a:bodyPr wrap="none">
            <a:spAutoFit/>
          </a:bodyPr>
          <a:lstStyle/>
          <a:p>
            <a:r>
              <a:rPr lang="en-US" dirty="0">
                <a:solidFill>
                  <a:srgbClr val="032977"/>
                </a:solidFill>
                <a:latin typeface="Arial"/>
                <a:cs typeface="Arial"/>
              </a:rPr>
              <a:t>The “Techno-utopian” Playbook:</a:t>
            </a:r>
            <a:endParaRPr lang="en-US" dirty="0"/>
          </a:p>
        </p:txBody>
      </p:sp>
      <p:sp>
        <p:nvSpPr>
          <p:cNvPr id="19" name="Title 3">
            <a:extLst>
              <a:ext uri="{FF2B5EF4-FFF2-40B4-BE49-F238E27FC236}">
                <a16:creationId xmlns:a16="http://schemas.microsoft.com/office/drawing/2014/main" id="{E0C6E78A-FD4A-254A-848C-F45837736749}"/>
              </a:ext>
            </a:extLst>
          </p:cNvPr>
          <p:cNvSpPr txBox="1">
            <a:spLocks/>
          </p:cNvSpPr>
          <p:nvPr/>
        </p:nvSpPr>
        <p:spPr>
          <a:xfrm>
            <a:off x="685609" y="258231"/>
            <a:ext cx="11148266" cy="8863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t>The “2</a:t>
            </a:r>
            <a:r>
              <a:rPr lang="en-US" sz="3200" baseline="30000" dirty="0"/>
              <a:t>nd</a:t>
            </a:r>
            <a:r>
              <a:rPr lang="en-US" sz="3200" dirty="0"/>
              <a:t> wave:” Preprints are a key part of some transformative thinking around the future of research communications:</a:t>
            </a:r>
          </a:p>
        </p:txBody>
      </p:sp>
    </p:spTree>
    <p:extLst>
      <p:ext uri="{BB962C8B-B14F-4D97-AF65-F5344CB8AC3E}">
        <p14:creationId xmlns:p14="http://schemas.microsoft.com/office/powerpoint/2010/main" val="3182635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4D09C72-2AAA-844C-8C61-16496830A395}"/>
              </a:ext>
            </a:extLst>
          </p:cNvPr>
          <p:cNvPicPr>
            <a:picLocks noChangeAspect="1"/>
          </p:cNvPicPr>
          <p:nvPr/>
        </p:nvPicPr>
        <p:blipFill>
          <a:blip r:embed="rId3"/>
          <a:stretch>
            <a:fillRect/>
          </a:stretch>
        </p:blipFill>
        <p:spPr>
          <a:xfrm>
            <a:off x="-2397248" y="528637"/>
            <a:ext cx="15135224" cy="5041556"/>
          </a:xfrm>
          <a:prstGeom prst="rect">
            <a:avLst/>
          </a:prstGeom>
        </p:spPr>
      </p:pic>
      <p:pic>
        <p:nvPicPr>
          <p:cNvPr id="7" name="Picture 6">
            <a:extLst>
              <a:ext uri="{FF2B5EF4-FFF2-40B4-BE49-F238E27FC236}">
                <a16:creationId xmlns:a16="http://schemas.microsoft.com/office/drawing/2014/main" id="{437B483F-9D8C-D24E-9615-AE46F03D424C}"/>
              </a:ext>
            </a:extLst>
          </p:cNvPr>
          <p:cNvPicPr>
            <a:picLocks noChangeAspect="1"/>
          </p:cNvPicPr>
          <p:nvPr/>
        </p:nvPicPr>
        <p:blipFill>
          <a:blip r:embed="rId4"/>
          <a:stretch>
            <a:fillRect/>
          </a:stretch>
        </p:blipFill>
        <p:spPr>
          <a:xfrm>
            <a:off x="1657350" y="1457325"/>
            <a:ext cx="5935236" cy="4112868"/>
          </a:xfrm>
          <a:prstGeom prst="rect">
            <a:avLst/>
          </a:prstGeom>
        </p:spPr>
      </p:pic>
      <p:pic>
        <p:nvPicPr>
          <p:cNvPr id="8" name="Picture 7">
            <a:extLst>
              <a:ext uri="{FF2B5EF4-FFF2-40B4-BE49-F238E27FC236}">
                <a16:creationId xmlns:a16="http://schemas.microsoft.com/office/drawing/2014/main" id="{514D3052-B6B3-9A40-8166-3D57AB182F01}"/>
              </a:ext>
            </a:extLst>
          </p:cNvPr>
          <p:cNvPicPr>
            <a:picLocks noChangeAspect="1"/>
          </p:cNvPicPr>
          <p:nvPr/>
        </p:nvPicPr>
        <p:blipFill>
          <a:blip r:embed="rId5"/>
          <a:stretch>
            <a:fillRect/>
          </a:stretch>
        </p:blipFill>
        <p:spPr>
          <a:xfrm>
            <a:off x="8326438" y="2387601"/>
            <a:ext cx="2540000" cy="2540000"/>
          </a:xfrm>
          <a:prstGeom prst="rect">
            <a:avLst/>
          </a:prstGeom>
        </p:spPr>
      </p:pic>
      <p:sp>
        <p:nvSpPr>
          <p:cNvPr id="10" name="Title 3">
            <a:extLst>
              <a:ext uri="{FF2B5EF4-FFF2-40B4-BE49-F238E27FC236}">
                <a16:creationId xmlns:a16="http://schemas.microsoft.com/office/drawing/2014/main" id="{8312D97B-6433-0A40-AE43-01E411F7325B}"/>
              </a:ext>
            </a:extLst>
          </p:cNvPr>
          <p:cNvSpPr txBox="1">
            <a:spLocks/>
          </p:cNvSpPr>
          <p:nvPr/>
        </p:nvSpPr>
        <p:spPr>
          <a:xfrm>
            <a:off x="396033" y="814733"/>
            <a:ext cx="9548661"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rgbClr val="009CA9"/>
                </a:solidFill>
                <a:latin typeface="+mj-lt"/>
                <a:ea typeface="+mj-ea"/>
                <a:cs typeface="+mj-cs"/>
                <a:sym typeface="Trebuchet MS" panose="020B0603020202020204" pitchFamily="34" charset="0"/>
              </a:defRPr>
            </a:lvl1pPr>
          </a:lstStyle>
          <a:p>
            <a:r>
              <a:rPr lang="en-US" sz="3200" dirty="0">
                <a:solidFill>
                  <a:schemeClr val="bg1"/>
                </a:solidFill>
              </a:rPr>
              <a:t>Here’s the thing.  Mike’s not wrong!</a:t>
            </a:r>
          </a:p>
        </p:txBody>
      </p:sp>
    </p:spTree>
    <p:extLst>
      <p:ext uri="{BB962C8B-B14F-4D97-AF65-F5344CB8AC3E}">
        <p14:creationId xmlns:p14="http://schemas.microsoft.com/office/powerpoint/2010/main" val="22159862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LANGUAGE_ID" val="1033"/>
  <p:tag name="EE4P_STYLE_NAME" val="BCG-Wiley Strategy Template"/>
  <p:tag name="EE4P_MASTERWIZARD_MARGINS" val="0"/>
  <p:tag name="EE4P_STYLE_ID" val="Kg4hYVkT"/>
  <p:tag name="EE4P_MASTERWIZARD_DRAFT" val="0"/>
  <p:tag name="EE4P_AGENDAWIZARD" val="&lt;ee4p&gt;&lt;layouts&gt;&lt;layout name=&quot;Section Header&quot; id=&quot;227_1-5&quot;&gt;&lt;standard&gt;&lt;textframe horizontalAnchor=&quot;1&quot; marginBottom=&quot;0&quot; marginLeft=&quot;0&quot; marginRight=&quot;0&quot; marginTop=&quot;0&quot; orientation=&quot;1&quot; verticalAnchor=&quot;1&quot; /&gt;&lt;font name=&quot;Trebuchet MS&quot; bold=&quot;0&quot; italic=&quot;0&quot; color=&quot;13&quot; /&gt;&lt;paragraphformat firstLineIndent=&quot;0&quot; leftIndent=&quot;0&quot; rightIndent=&quot;0&quot; lineRuleBefore=&quot;&quot; lineRuleWithin=&quot;&quot; lineRuleAfter=&quot;&quot; spaceBefore=&quot;&quot; spaceWithin=&quot;&quot; spaceAfter=&quot;&quot; /&gt;&lt;fill visible=&quot;0&quot; /&gt;&lt;line visible=&quot;0&quot; /&gt;&lt;bulletformat visible=&quot;0&quot; /&gt;&lt;/standard&gt;&lt;agenda name=&quot;&quot; title=&quot;&quot; subtitle=&quot;&quot; sizingModeId=&quot;1&quot; fontSize=&quot;16&quot; fontSizeAuto=&quot;1&quot; startTime=&quot;540&quot; timeFormatId=&quot;1&quot; startItemNo=&quot;1&quot; createSingleAgendaSlide=&quot;1&quot; createSeparatingSlides=&quot;1&quot; createBackupSlide=&quot;1&quot; /&gt;&lt;columns&gt;&lt;column field=&quot;itemno&quot; label=&quot;No.&quot; checked=&quot;0&quot; leftSpacing=&quot;0&quot; rightSpacing=&quot;0&quot; dock=&quot;1&quot; fixedWidth=&quot;51.87527&quot; /&gt;&lt;column field=&quot;topic&quot; label=&quot;Topic&quot; leftSpacing=&quot;0&quot; rightDistribute=&quot;1&quot; dock=&quot;1&quot; /&gt;&lt;column field=&quot;responsible&quot; label=&quot;Responsible&quot; visible=&quot;1&quot; checked=&quot;0&quot; leftSpacing=&quot;10&quot; rightDistribute=&quot;1&quot; dock=&quot;1&quot; /&gt;&lt;column field=&quot;freecolumn&quot; label=&quot;&quot; visible=&quot;1&quot; checked=&quot;0&quot; leftSpacing=&quot;10&quot; rightDistribute=&quot;1&quot; dock=&quot;1&quot; /&gt;&lt;column field=&quot;timeslot&quot; label=&quot;Time Slot&quot; visible=&quot;1&quot; checked=&quot;0&quot; leftSpacing=&quot;10&quot; rightSpacing=&quot;0&quot; dock=&quot;2&quot; /&gt;&lt;column field=&quot;pageno&quot; label=&quot;Page No.&quot; visible=&quot;1&quot; checked=&quot;0&quot; leftSpacing=&quot;10&quot; rightSpacing=&quot;0&quot; dock=&quot;2&quot; /&gt;&lt;/columns&gt;&lt;position left=&quot;395.4111&quot; top=&quot;128.9857&quot; width=&quot;515.0769&quot; height=&quot;345.2203&quot; /&gt;&lt;!--&#10;      &lt;subtitle&gt;&#10;      &#10;        &lt;position left=&quot;197.597&quot; top=&quot;369.3848&quot; width=&quot;123.634&quot; height=&quot;115.6044&quot; autoshape=&quot;1&quot; rotation=&quot;0&quot; /&gt;&#10;        &lt;line visible=&quot;1&quot; weight=&quot;0.75&quot; style=&quot;1&quot; dashStyle=&quot;1&quot; foreColor=&quot;14&quot; /&gt;&#10;        &lt;fill visible=&quot;0&quot; /&gt;&#10;        &lt;textframe horizontalAnchor=&quot;1&quot; verticalAnchor=&quot;1&quot; orientation=&quot;1&quot; wordWrap=&quot;1&quot; autoSize=&quot;0&quot; marginLeft=&quot;8.503937&quot; marginRight=&quot;0&quot; marginTop=&quot;14.17323&quot; marginBottom=&quot;0&quot; /&gt;&#10;        &lt;paragraphformat alignment=&quot;1&quot; lineRuleBefore=&quot;0&quot; lineRuleWithin=&quot;1&quot; lineRuleAfter=&quot;0&quot; spaceBefore=&quot;0&quot; spaceWithin=&quot;0.95&quot; spaceAfter=&quot;0&quot; /&gt;&#10;        &lt;font name=&quot;Trebuchet MS&quot; size=&quot;10&quot; bold=&quot;0&quot; italic=&quot;0&quot; underlineStyle=&quot;0&quot; color=&quot;#ffffff&quot; spacing=&quot;0&quot; kerning=&quot;12&quot; /&gt;&#10;      &#10;      &lt;/subtitle&gt;&#10;      --&gt;&lt;settings allowedSizingModeIds=&quot;1|2&quot; allowedFontSizes=&quot;8|9|10.5|11|12|14|16&quot; allowedTimeFormatIds=&quot;1|2|3&quot; slideLayout=&quot;11&quot; customLayoutName=&quot;Blank&quot; customLayoutIndex=&quot;&quot; showBreak=&quot;0&quot; singleAgendaSlideSelected=&quot;0&quot; backupSlideTitle=&quot;Unused Slides&quot; topMargin=&quot;0&quot; leftMargin=&quot;0&quot; allowedLevels=&quot;2&quot; itemNoFormats=&quot;{1}¦{1}.{2}¦{3:alphaLC}¦{3:alphaLC}.{4:alphaLC}&quot; customLayoutNameBackup=&quot;Blank&quot; titlePrompt=&quot;Insert Title&quot; namePrompt=&quot;Insert Date&quot; /&gt;&lt;cases&gt;&lt;case level=&quot;1&quot; single=&quot;1&quot; break=&quot;0&quot; topMinSpacing=&quot;5&quot; topMaxSpacing=&quot;10.5&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gt;&lt;/element&gt;&lt;element field=&quot;responsible&quot; type=&quot;autoshape&quot; autoShapeType=&quot;1&quot;&gt;&lt;paragraphformat alignment=&quot;1&quot; lineRuleBefore=&quot;0&quot; lineRuleWithin=&quot;1&quot; lineRuleAfter=&quot;0&quot; spaceBefore=&quot;6&quot; spaceWithin=&quot;1.1&quot; spaceAfter=&quot;3&quot; /&gt;&lt;/element&gt;&lt;element field=&quot;freecolumn&quot; type=&quot;autoshape&quot; autoShapeType=&quot;1&quot;&gt;&lt;paragraphformat alignment=&quot;1&quot; lineRuleBefore=&quot;0&quot; lineRuleWithin=&quot;1&quot; lineRuleAfter=&quot;0&quot; spaceBefore=&quot;6&quot; spaceWithin=&quot;1.1&quot; spaceAfter=&quot;3&quot; /&gt;&lt;/element&gt;&lt;element field=&quot;timeslot&quot; type=&quot;autoshape&quot; autoShapeType=&quot;1&quot;&gt;&lt;paragraphformat alignment=&quot;1&quot; lineRuleBefore=&quot;0&quot; lineRuleWithin=&quot;1&quot; lineRuleAfter=&quot;0&quot; spaceBefore=&quot;6&quot; spaceWithin=&quot;1.1&quot; spaceAfter=&quot;3&quot; /&gt;&lt;/element&gt;&lt;element field=&quot;pageno&quot; type=&quot;autoshape&quot; autoShapeType=&quot;1&quot;&gt;&lt;paragraphformat alignment=&quot;3&quot; /&gt;&lt;/element&gt;&lt;/case&gt;&lt;case level=&quot;2&quot; single=&quot;1&quot; break=&quot;0&quot; topMinSpacing=&quot;0&quot; topMaxSpacing=&quot;0&quot; bottomMinSpacing=&quot;0&quot; bottomMaxSpacing=&quot;0&quot;&gt;&lt;element field=&quot;topic&quot; type=&quot;autoshape&quot; autoShapeType=&quot;1&quot;&gt;&lt;paragraphformat alignment=&quot;1&quot; lineRuleBefore=&quot;0&quot; lineRuleWithin=&quot;1&quot; lineRuleAfter=&quot;0&quot; spaceBefore=&quot;6&quot; spaceWithin=&quot;1.1&quot; spaceAfter=&quot;3&quot; /&gt;&lt;textframe marginLeft=&quot;0&quot; verticalAnchor=&quot;4&quot; /&gt;&lt;font relativeSize=&quot;0.75&quot; /&gt;&lt;/element&gt;&lt;element field=&quot;responsible&quot; type=&quot;autoshape&quot; autoShapeType=&quot;1&quot;&gt;&lt;paragraphformat alignment=&quot;1&quot; lineRuleBefore=&quot;0&quot; lineRuleWithin=&quot;1&quot; lineRuleAfter=&quot;0&quot; spaceBefore=&quot;6&quot; spaceWithin=&quot;1.1&quot; spaceAfter=&quot;3&quot; /&gt;&lt;textframe marginLeft=&quot;0&quot; verticalAnchor=&quot;4&quot; /&gt;&lt;font relativeSize=&quot;0.75&quot; /&gt;&lt;/element&gt;&lt;element field=&quot;freecolumn&quot; type=&quot;autoshape&quot; autoShapeType=&quot;1&quot;&gt;&lt;paragraphformat alignment=&quot;1&quot; lineRuleBefore=&quot;0&quot; lineRuleWithin=&quot;1&quot; lineRuleAfter=&quot;0&quot; spaceBefore=&quot;6&quot; spaceWithin=&quot;1.1&quot; spaceAfter=&quot;3&quot; /&gt;&lt;textframe marginLeft=&quot;0&quot; verticalAnchor=&quot;4&quot; /&gt;&lt;font relativeSize=&quot;0.75&quot; /&gt;&lt;/element&gt;&lt;element field=&quot;timeslot&quot; type=&quot;autoshape&quot; autoShapeType=&quot;1&quot;&gt;&lt;paragraphformat alignment=&quot;1&quot; lineRuleBefore=&quot;0&quot; lineRuleWithin=&quot;1&quot; lineRuleAfter=&quot;0&quot; spaceBefore=&quot;6&quot; spaceWithin=&quot;1.1&quot; spaceAfter=&quot;3&quot; /&gt;&lt;textframe marginLeft=&quot;0&quot; verticalAnchor=&quot;4&quot; /&gt;&lt;font relativeSize=&quot;0.75&quot; /&gt;&lt;/element&gt;&lt;element field=&quot;pageno&quot; type=&quot;autoshape&quot; autoShapeType=&quot;1&quot;&gt;&lt;paragraphformat alignment=&quot;3&quot; /&gt;&lt;textframe marginLeft=&quot;0&quot; verticalAnchor=&quot;4&quot; /&gt;&lt;font relativeSize=&quot;0.75&quot; /&gt;&lt;/element&gt;&lt;/case&gt;&lt;/cases&gt;&lt;elements&gt;&lt;element type=&quot;autoshape&quot; autoShapeType=&quot;1&quot; value=&quot;%agendaTitle%&quot; slideType=&quot;1&quot;&gt;&lt;position left=&quot;-345.68251&quot; top=&quot;-57.450946&quot; width=&quot;271.5024&quot; height=&quot;274.7323&quot; autoshape=&quot;1&quot; rotation=&quot;0&quot; /&gt;&lt;line visible=&quot;1&quot; weight=&quot;0.75&quot; style=&quot;1&quot; dashStyle=&quot;1&quot; foreColor=&quot;#009ca9&quot; /&gt;&lt;fill visible=&quot;0&quot; /&gt;&lt;textframe horizontalAnchor=&quot;1&quot; verticalAnchor=&quot;1&quot; orientation=&quot;1&quot; wordWrap=&quot;1&quot; autoSize=&quot;0&quot; marginLeft=&quot;0&quot; marginRight=&quot;0&quot; marginTop=&quot;19.84252&quot; marginBottom=&quot;0&quot; /&gt;&lt;paragraphformat alignment=&quot;2&quot; lineRuleBefore=&quot;0&quot; lineRuleWithin=&quot;1&quot; lineRuleAfter=&quot;0&quot; spaceBefore=&quot;0&quot; spaceWithin=&quot;0.95&quot; spaceAfter=&quot;0&quot; /&gt;&lt;font name=&quot;Trebuchet MS&quot; size=&quot;54&quot; bold=&quot;0&quot; italic=&quot;0&quot; underlineStyle=&quot;0&quot; color=&quot;#009ca9&quot; spacing=&quot;0&quot; kerning=&quot;12&quot; /&gt;&lt;/element&gt;&lt;element type=&quot;autoshape&quot; autoShapeType=&quot;1&quot; value=&quot;%agendaName%&quot; slideType=&quot;1&quot;&gt;&lt;position left=&quot;-197.81411&quot; top=&quot;240.399134&quot; width=&quot;123.634&quot; height=&quot;115.6044&quot; autoshape=&quot;1&quot; rotation=&quot;0&quot; /&gt;&lt;line visible=&quot;1&quot; weight=&quot;0.75&quot; style=&quot;1&quot; dashStyle=&quot;1&quot; foreColor=&quot;#009ca9&quot; /&gt;&lt;fill visible=&quot;0&quot; /&gt;&lt;textframe horizontalAnchor=&quot;1&quot; verticalAnchor=&quot;1&quot; orientation=&quot;1&quot; wordWrap=&quot;1&quot; autoSize=&quot;0&quot; marginLeft=&quot;8.503937&quot; marginRight=&quot;0&quot; marginTop=&quot;14.17323&quot; marginBottom=&quot;0&quot; /&gt;&lt;paragraphformat alignment=&quot;1&quot; lineRuleBefore=&quot;0&quot; lineRuleWithin=&quot;1&quot; lineRuleAfter=&quot;0&quot; spaceBefore=&quot;0&quot; spaceWithin=&quot;0.95&quot; spaceAfter=&quot;0&quot; /&gt;&lt;font name=&quot;Trebuchet MS&quot; size=&quot;10&quot; bold=&quot;0&quot; italic=&quot;0&quot; underlineStyle=&quot;0&quot; color=&quot;#009ca9&quot; spacing=&quot;0&quot; kerning=&quot;12&quot; /&gt;&lt;/element&gt;&lt;element type=&quot;autoshape&quot; autoShapeType=&quot;1&quot; value=&quot;&quot; slideType=&quot;1&quot;&gt;&lt;position left=&quot;-286.10831&quot; top=&quot;240.399134&quot; width=&quot;73.17614&quot; height=&quot;78.41528&quot; autoshape=&quot;1&quot; rotation=&quot;0&quot; /&gt;&lt;line visible=&quot;1&quot; weight=&quot;0.75&quot; style=&quot;1&quot; dashStyle=&quot;1&quot; foreColor=&quot;#009ca9&quot; /&gt;&lt;fill visible=&quot;0&quot; /&gt;&lt;/element&gt;&lt;element type=&quot;autoshape&quot; autoShapeType=&quot;1&quot; value=&quot;&quot; slideType=&quot;2&quot;&gt;&lt;position left=&quot;-294.2502816&quot; top=&quot;-16.5344064&quot; width=&quot;74.61984&quot; height=&quot;74.61984&quot; autoshape=&quot;1&quot; rotation=&quot;0&quot; /&gt;&lt;line visible=&quot;1&quot; weight=&quot;0.75&quot; style=&quot;1&quot; dashStyle=&quot;1&quot; foreColor=&quot;#009ca9&quot; /&gt;&lt;fill visible=&quot;0&quot; /&gt;&lt;/element&gt;&lt;element type=&quot;autoshape&quot; autoShapeType=&quot;1&quot; value=&quot;%topic%&quot; slideType=&quot;2&quot;&gt;&lt;position left=&quot;-294.2502816&quot; top=&quot;81.0963075&quot; width=&quot;758.6493&quot; height=&quot;252.2583&quot; autoshape=&quot;1&quot; rotation=&quot;0&quot; /&gt;&lt;line visible=&quot;1&quot; weight=&quot;0.75&quot; style=&quot;1&quot; dashStyle=&quot;1&quot; foreColor=&quot;#009ca9&quot; /&gt;&lt;fill visible=&quot;0&quot; /&gt;&lt;textframe horizontalAnchor=&quot;1&quot; verticalAnchor=&quot;4&quot; orientation=&quot;1&quot; wordWrap=&quot;1&quot; autoSize=&quot;0&quot; marginLeft=&quot;21.6&quot; marginRight=&quot;21.6&quot; marginTop=&quot;21.6&quot; marginBottom=&quot;10.8&quot; /&gt;&lt;paragraphformat alignment=&quot;1&quot; lineRuleBefore=&quot;0&quot; lineRuleWithin=&quot;0&quot; lineRuleAfter=&quot;0&quot; spaceBefore=&quot;0&quot; spaceWithin=&quot;60&quot; spaceAfter=&quot;0&quot; /&gt;&lt;font name=&quot;Trebuchet MS&quot; size=&quot;54&quot; bold=&quot;0&quot; italic=&quot;0&quot; underlineStyle=&quot;0&quot; color=&quot;#009ca9&quot; spacing=&quot;0&quot; kerning=&quot;12&quot; /&gt;&lt;/element&gt;&lt;/elements&gt;&lt;/layout&gt;&lt;/layouts&gt;&lt;contents&gt;&lt;agenda name=&quot;&quot; title=&quot;&quot; subtitle=&quot;&quot; sizingModeId=&quot;1&quot; fontSize=&quot;16&quot; fontSizeAuto=&quot;1&quot; startTime=&quot;540&quot; timeFormatId=&quot;1&quot; startItemNo=&quot;1&quot; createSingleAgendaSlide=&quot;1&quot; createSeparatingSlides=&quot;1&quot; createBackupSlide=&quot;1&quot; layoutId=&quot;227_1-5&quot; createSections=&quot;0&quot;&gt;&lt;columns&gt;&lt;column field=&quot;itemno&quot; label=&quot;No.&quot; checked=&quot;0&quot; leftSpacing=&quot;0&quot; rightSpacing=&quot;0&quot; dock=&quot;1&quot; fixedWidth=&quot;51.87527&quot; /&gt;&lt;column field=&quot;topic&quot; label=&quot;Topic&quot; leftSpacing=&quot;0&quot; rightDistribute=&quot;1&quot; dock=&quot;1&quot; /&gt;&lt;column field=&quot;responsible&quot; label=&quot;Responsible&quot; visible=&quot;1&quot; checked=&quot;0&quot; leftSpacing=&quot;10&quot; rightDistribute=&quot;1&quot; dock=&quot;1&quot; /&gt;&lt;column field=&quot;freecolumn&quot; label=&quot;&quot; visible=&quot;1&quot; checked=&quot;0&quot; leftSpacing=&quot;10&quot; rightDistribute=&quot;1&quot; dock=&quot;1&quot; /&gt;&lt;column field=&quot;timeslot&quot; label=&quot;Time Slot&quot; visible=&quot;1&quot; checked=&quot;0&quot; leftSpacing=&quot;10&quot; rightSpacing=&quot;0&quot; dock=&quot;2&quot; /&gt;&lt;column field=&quot;pageno&quot; label=&quot;Page No.&quot; visible=&quot;1&quot; checked=&quot;0&quot; leftSpacing=&quot;10&quot; rightSpacing=&quot;0&quot; dock=&quot;2&quot; /&gt;&lt;/columns&gt;&lt;items /&gt;&lt;/agenda&gt;&lt;/contents&gt;&lt;/ee4p&gt;"/>
  <p:tag name="THINKCELLPRESENTATIONDONOTDELETE" val="&lt;?xml version=&quot;1.0&quot; encoding=&quot;UTF-16&quot; standalone=&quot;yes&quot;?&gt;&lt;root reqver=&quot;24162&quot;&gt;&lt;version val=&quot;27042&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1&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Year&gt;&lt;m_yearfmt&gt;&lt;begin val=&quot;0&quot;/&gt;&lt;end val=&quot;4&quot;/&gt;&lt;/m_yearfmt&gt;&lt;/m_precDefaultYear&gt;&lt;m_precDefaultQuarter&gt;&lt;m_yearfmt&gt;&lt;begin val=&quot;0&quot;/&gt;&lt;end val=&quot;4&quot;/&gt;&lt;/m_yearfmt&gt;&lt;/m_precDefaultQuarter&gt;&lt;m_precDefaultMonth&gt;&lt;m_yearfmt&gt;&lt;begin val=&quot;0&quot;/&gt;&lt;end val=&quot;4&quot;/&gt;&lt;/m_yearfmt&gt;&lt;/m_precDefaultMonth&gt;&lt;m_precDefaultWeek&gt;&lt;m_yearfmt&gt;&lt;begin val=&quot;0&quot;/&gt;&lt;end val=&quot;4&quot;/&gt;&lt;/m_yearfmt&gt;&lt;/m_precDefaultWeek&gt;&lt;m_precDefaultDay&gt;&lt;m_yearfmt&gt;&lt;begin val=&quot;0&quot;/&gt;&lt;end val=&quot;4&quot;/&gt;&lt;/m_yearfmt&gt;&lt;/m_precDefaultDay&gt;&lt;m_mruColor&gt;&lt;m_vecMRU length=&quot;1&quot;&gt;&lt;elem m_fUsage=&quot;1.00000000000000000000E+00&quot;&gt;&lt;m_msothmcolidx val=&quot;0&quot;/&gt;&lt;m_rgb r=&quot;F4&quot; g=&quot;9D&quot; b=&quot;88&quot;/&gt;&lt;m_nBrightness tagver0=&quot;26206&quot; tagname0=&quot;m_nBrightnessUNRECOGNIZED&quot; val=&quot;0&quot;/&gt;&lt;/elem&gt;&lt;/m_vecMRU&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1FTRx9PESX2ehkW9u3CaR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ESxqIcKKRS.EM6nq9nlgo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qxbqW3TYTcOI1j9O9u.osQ"/>
</p:tagLst>
</file>

<file path=ppt/tags/tag16.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2FLQghMqRhm9.HaDoKLPLw"/>
</p:tagLst>
</file>

<file path=ppt/tags/tag19.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CpcXUtxERe63vYohJgI8gA"/>
</p:tagLst>
</file>

<file path=ppt/tags/tag22.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TPqHGCS2Q3239GsPGiDcQA"/>
</p:tagLst>
</file>

<file path=ppt/tags/tag25.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obfrSUIeRpOLVEk87hufNw"/>
</p:tagLst>
</file>

<file path=ppt/tags/tag28.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wXatIV1JQC2rp.CQ8Eero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7CLEWDk0TvyQSuvM5J1HOg"/>
</p:tagLst>
</file>

<file path=ppt/tags/tag31.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9iPRp5mVSnW6rJJouywkAQ"/>
</p:tagLst>
</file>

<file path=ppt/tags/tag34.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qMBpDMNSrOvJ_TzJ4tUkQ"/>
</p:tagLst>
</file>

<file path=ppt/tags/tag37.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zHHm8OtdSGOzqakFtbUIEQ"/>
</p:tagLst>
</file>

<file path=ppt/tags/tag4.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40.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RjB4.j5iT7mtnZU50XUIxw"/>
</p:tagLst>
</file>

<file path=ppt/tags/tag43.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nEeyMMoFS.uTp1yxKBjTAw"/>
</p:tagLst>
</file>

<file path=ppt/tags/tag46.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J31Z92XMQwaqzGnda1O.FA"/>
</p:tagLst>
</file>

<file path=ppt/tags/tag49.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5.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GY_33eo.TlaMwSNbtYpF9w"/>
</p:tagLst>
</file>

<file path=ppt/tags/tag52.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a1BQU1kXQOaAOjHqEQmRmA"/>
</p:tagLst>
</file>

<file path=ppt/tags/tag55.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yvayuh11SX.L9GObxbWs1g"/>
</p:tagLst>
</file>

<file path=ppt/tags/tag58.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Qblr9IkuQeyCUJ.aQWzwk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xIXPdBSRTI2bYtlJbVMpSg"/>
</p:tagLst>
</file>

<file path=ppt/tags/tag65.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66.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67.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70.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PDL_HGlBQ8CNOi6XaDWPZ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GfIO31GMSNqeI89h4vdoP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t6G0PKpET5ez2mKZ4GMJH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8aUy_QbmSR.vRipHwONXl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8aUy_QbmSR.vRipHwONXlg"/>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CG Grid 16:9">
  <a:themeElements>
    <a:clrScheme name="BCG-Wiley">
      <a:dk1>
        <a:srgbClr val="000000"/>
      </a:dk1>
      <a:lt1>
        <a:srgbClr val="FFFFFF"/>
      </a:lt1>
      <a:dk2>
        <a:srgbClr val="414146"/>
      </a:dk2>
      <a:lt2>
        <a:srgbClr val="D8D9DA"/>
      </a:lt2>
      <a:accent1>
        <a:srgbClr val="009CA9"/>
      </a:accent1>
      <a:accent2>
        <a:srgbClr val="003851"/>
      </a:accent2>
      <a:accent3>
        <a:srgbClr val="02E8FB"/>
      </a:accent3>
      <a:accent4>
        <a:srgbClr val="FFD905"/>
      </a:accent4>
      <a:accent5>
        <a:srgbClr val="FFAF05"/>
      </a:accent5>
      <a:accent6>
        <a:srgbClr val="EB431B"/>
      </a:accent6>
      <a:hlink>
        <a:srgbClr val="0563C1"/>
      </a:hlink>
      <a:folHlink>
        <a:srgbClr val="954F72"/>
      </a:folHlink>
    </a:clrScheme>
    <a:fontScheme name="Custom 4">
      <a:majorFont>
        <a:latin typeface="Open Sans"/>
        <a:ea typeface=""/>
        <a:cs typeface=""/>
      </a:majorFont>
      <a:minorFont>
        <a:latin typeface="Open San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9CA9"/>
        </a:solidFill>
        <a:ln w="9525" cap="rnd" cmpd="sng" algn="ctr">
          <a:solidFill>
            <a:srgbClr val="009CA9"/>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rgbClr val="7F7F7F"/>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algn="ctr">
          <a:defRPr dirty="0" err="1" smtClean="0">
            <a:solidFill>
              <a:srgbClr val="010000"/>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2.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24024</TotalTime>
  <Words>1141</Words>
  <Application>Microsoft Macintosh PowerPoint</Application>
  <PresentationFormat>Widescreen</PresentationFormat>
  <Paragraphs>106</Paragraphs>
  <Slides>13</Slides>
  <Notes>13</Notes>
  <HiddenSlides>0</HiddenSlides>
  <MMClips>0</MMClips>
  <ScaleCrop>false</ScaleCrop>
  <HeadingPairs>
    <vt:vector size="10"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13</vt:i4>
      </vt:variant>
      <vt:variant>
        <vt:lpstr>Custom Shows</vt:lpstr>
      </vt:variant>
      <vt:variant>
        <vt:i4>1</vt:i4>
      </vt:variant>
    </vt:vector>
  </HeadingPairs>
  <TitlesOfParts>
    <vt:vector size="27" baseType="lpstr">
      <vt:lpstr>Open Sans ExtraBold</vt:lpstr>
      <vt:lpstr>Arial</vt:lpstr>
      <vt:lpstr>Calibri</vt:lpstr>
      <vt:lpstr>Franklin Gothic Book</vt:lpstr>
      <vt:lpstr>Open Sans</vt:lpstr>
      <vt:lpstr>Open Sans Light</vt:lpstr>
      <vt:lpstr>Open Sans Semibold</vt:lpstr>
      <vt:lpstr>Open Sans Semibold</vt:lpstr>
      <vt:lpstr>Source Serif Pro</vt:lpstr>
      <vt:lpstr>Trebuchet MS</vt:lpstr>
      <vt:lpstr>Wingdings</vt:lpstr>
      <vt:lpstr>BCG Grid 16:9</vt:lpstr>
      <vt:lpstr>think-cell Slide</vt:lpstr>
      <vt:lpstr>Preprints are Becoming Business as Usual.  (Now what?)</vt:lpstr>
      <vt:lpstr>Prepublication sharing of works in progress.</vt:lpstr>
      <vt:lpstr>PowerPoint Presentation</vt:lpstr>
      <vt:lpstr>PowerPoint Presentation</vt:lpstr>
      <vt:lpstr>Preprints are growing 10x as fast as journal articles.</vt:lpstr>
      <vt:lpstr>PowerPoint Presentation</vt:lpstr>
      <vt:lpstr>PowerPoint Presentation</vt:lpstr>
      <vt:lpstr>PowerPoint Presentation</vt:lpstr>
      <vt:lpstr>PowerPoint Presentation</vt:lpstr>
      <vt:lpstr>PowerPoint Presentation</vt:lpstr>
      <vt:lpstr>PowerPoint Presentation</vt:lpstr>
      <vt:lpstr>Why do publishers care so much?  Funders are embracing preprints/prepublication:  </vt:lpstr>
      <vt:lpstr>PowerPoint Presentation</vt:lpstr>
      <vt:lpstr>Format Guide Workshop</vt:lpstr>
    </vt:vector>
  </TitlesOfParts>
  <Company>The Boston Consulting Group</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The Boston Consulting Group</dc:creator>
  <cp:lastModifiedBy>Toler, Todd</cp:lastModifiedBy>
  <cp:revision>756</cp:revision>
  <cp:lastPrinted>2000-01-01T04:00:00Z</cp:lastPrinted>
  <dcterms:created xsi:type="dcterms:W3CDTF">2019-05-22T21:16:08Z</dcterms:created>
  <dcterms:modified xsi:type="dcterms:W3CDTF">2020-01-23T21:32:26Z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ormat Name">
    <vt:lpwstr>Grid Format</vt:lpwstr>
  </property>
  <property fmtid="{D5CDD505-2E9C-101B-9397-08002B2CF9AE}" pid="3" name="NXPowerLiteLastOptimized">
    <vt:lpwstr>488649</vt:lpwstr>
  </property>
  <property fmtid="{D5CDD505-2E9C-101B-9397-08002B2CF9AE}" pid="4" name="NXPowerLiteSettings">
    <vt:lpwstr>87000AA0054001</vt:lpwstr>
  </property>
  <property fmtid="{D5CDD505-2E9C-101B-9397-08002B2CF9AE}" pid="5" name="NXPowerLiteVersion">
    <vt:lpwstr>D7.1.8</vt:lpwstr>
  </property>
  <property fmtid="{D5CDD505-2E9C-101B-9397-08002B2CF9AE}" pid="6" name="Template Name">
    <vt:lpwstr>16x9</vt:lpwstr>
  </property>
  <property fmtid="{D5CDD505-2E9C-101B-9397-08002B2CF9AE}" pid="7" name="MSIP_Label_549ac42a-3eb4-4074-b885-aea26bd6241e_Enabled">
    <vt:lpwstr>True</vt:lpwstr>
  </property>
  <property fmtid="{D5CDD505-2E9C-101B-9397-08002B2CF9AE}" pid="8" name="MSIP_Label_549ac42a-3eb4-4074-b885-aea26bd6241e_SiteId">
    <vt:lpwstr>9274ee3f-9425-4109-a27f-9fb15c10675d</vt:lpwstr>
  </property>
  <property fmtid="{D5CDD505-2E9C-101B-9397-08002B2CF9AE}" pid="9" name="MSIP_Label_549ac42a-3eb4-4074-b885-aea26bd6241e_Owner">
    <vt:lpwstr>ShillumC@science.regn.net</vt:lpwstr>
  </property>
  <property fmtid="{D5CDD505-2E9C-101B-9397-08002B2CF9AE}" pid="10" name="MSIP_Label_549ac42a-3eb4-4074-b885-aea26bd6241e_SetDate">
    <vt:lpwstr>2019-11-10T22:43:03.1046086Z</vt:lpwstr>
  </property>
  <property fmtid="{D5CDD505-2E9C-101B-9397-08002B2CF9AE}" pid="11" name="MSIP_Label_549ac42a-3eb4-4074-b885-aea26bd6241e_Name">
    <vt:lpwstr>General Business</vt:lpwstr>
  </property>
  <property fmtid="{D5CDD505-2E9C-101B-9397-08002B2CF9AE}" pid="12" name="MSIP_Label_549ac42a-3eb4-4074-b885-aea26bd6241e_Application">
    <vt:lpwstr>Microsoft Azure Information Protection</vt:lpwstr>
  </property>
  <property fmtid="{D5CDD505-2E9C-101B-9397-08002B2CF9AE}" pid="13" name="MSIP_Label_549ac42a-3eb4-4074-b885-aea26bd6241e_ActionId">
    <vt:lpwstr>453cfade-5c8f-4435-a483-d0f15c998a20</vt:lpwstr>
  </property>
  <property fmtid="{D5CDD505-2E9C-101B-9397-08002B2CF9AE}" pid="14" name="MSIP_Label_549ac42a-3eb4-4074-b885-aea26bd6241e_Extended_MSFT_Method">
    <vt:lpwstr>Automatic</vt:lpwstr>
  </property>
  <property fmtid="{D5CDD505-2E9C-101B-9397-08002B2CF9AE}" pid="15" name="Sensitivity">
    <vt:lpwstr>General Business</vt:lpwstr>
  </property>
</Properties>
</file>