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6" r:id="rId2"/>
    <p:sldId id="258" r:id="rId3"/>
    <p:sldId id="277" r:id="rId4"/>
    <p:sldId id="269" r:id="rId5"/>
    <p:sldId id="257" r:id="rId6"/>
    <p:sldId id="260" r:id="rId7"/>
    <p:sldId id="278" r:id="rId8"/>
    <p:sldId id="279" r:id="rId9"/>
    <p:sldId id="263" r:id="rId10"/>
    <p:sldId id="261" r:id="rId11"/>
    <p:sldId id="272" r:id="rId12"/>
    <p:sldId id="271" r:id="rId13"/>
    <p:sldId id="265" r:id="rId14"/>
    <p:sldId id="286" r:id="rId15"/>
    <p:sldId id="267" r:id="rId16"/>
    <p:sldId id="280" r:id="rId17"/>
    <p:sldId id="268" r:id="rId18"/>
    <p:sldId id="285" r:id="rId19"/>
    <p:sldId id="281" r:id="rId20"/>
    <p:sldId id="273" r:id="rId21"/>
    <p:sldId id="28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3A46"/>
    <a:srgbClr val="212121"/>
    <a:srgbClr val="941651"/>
    <a:srgbClr val="5E5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43"/>
    <p:restoredTop sz="94557"/>
  </p:normalViewPr>
  <p:slideViewPr>
    <p:cSldViewPr snapToGrid="0" snapToObjects="1">
      <p:cViewPr varScale="1">
        <p:scale>
          <a:sx n="105" d="100"/>
          <a:sy n="105" d="100"/>
        </p:scale>
        <p:origin x="1888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A89DC3-75FF-7C47-9602-95B898C43D60}" type="doc">
      <dgm:prSet loTypeId="urn:microsoft.com/office/officeart/2005/8/layout/orgChart1" loCatId="hierarchy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F88314D-BBCA-DF45-864C-0AD5D31C27AA}">
      <dgm:prSet custT="1"/>
      <dgm:spPr>
        <a:ln>
          <a:solidFill>
            <a:srgbClr val="D53A46"/>
          </a:solidFill>
        </a:ln>
      </dgm:spPr>
      <dgm:t>
        <a:bodyPr/>
        <a:lstStyle/>
        <a:p>
          <a:pPr rtl="0"/>
          <a:r>
            <a:rPr lang="en-AU" sz="4000" i="1" dirty="0" smtClean="0"/>
            <a:t>So What Happened?!</a:t>
          </a:r>
          <a:endParaRPr lang="en-US" sz="4000" dirty="0"/>
        </a:p>
      </dgm:t>
    </dgm:pt>
    <dgm:pt modelId="{8F153741-6222-7D41-A73A-14C18344C27F}" type="parTrans" cxnId="{FBD71278-8E0D-424C-BF80-3619B6B09936}">
      <dgm:prSet/>
      <dgm:spPr/>
      <dgm:t>
        <a:bodyPr/>
        <a:lstStyle/>
        <a:p>
          <a:endParaRPr lang="en-US" sz="1600"/>
        </a:p>
      </dgm:t>
    </dgm:pt>
    <dgm:pt modelId="{4F4648C9-03B5-5B42-A6B4-6DBB69264A61}" type="sibTrans" cxnId="{FBD71278-8E0D-424C-BF80-3619B6B09936}">
      <dgm:prSet/>
      <dgm:spPr/>
      <dgm:t>
        <a:bodyPr/>
        <a:lstStyle/>
        <a:p>
          <a:endParaRPr lang="en-US" sz="1600"/>
        </a:p>
      </dgm:t>
    </dgm:pt>
    <dgm:pt modelId="{37708E6C-38DC-B54E-8493-DC762EE50EE5}">
      <dgm:prSet custT="1"/>
      <dgm:spPr>
        <a:ln>
          <a:solidFill>
            <a:srgbClr val="D53A46"/>
          </a:solidFill>
        </a:ln>
      </dgm:spPr>
      <dgm:t>
        <a:bodyPr/>
        <a:lstStyle/>
        <a:p>
          <a:pPr rtl="0"/>
          <a:r>
            <a:rPr lang="en-US" sz="1600" dirty="0"/>
            <a:t>Study not started?</a:t>
          </a:r>
        </a:p>
      </dgm:t>
    </dgm:pt>
    <dgm:pt modelId="{7BBFF5D4-3BB6-0C42-B568-2BD5192F483B}" type="parTrans" cxnId="{7026A6BE-F345-064A-A2DA-48B122C9A4B3}">
      <dgm:prSet/>
      <dgm:spPr/>
      <dgm:t>
        <a:bodyPr/>
        <a:lstStyle/>
        <a:p>
          <a:endParaRPr lang="en-US" sz="1600"/>
        </a:p>
      </dgm:t>
    </dgm:pt>
    <dgm:pt modelId="{26919CC2-996B-4547-83C9-212AB7BDA204}" type="sibTrans" cxnId="{7026A6BE-F345-064A-A2DA-48B122C9A4B3}">
      <dgm:prSet/>
      <dgm:spPr/>
      <dgm:t>
        <a:bodyPr/>
        <a:lstStyle/>
        <a:p>
          <a:endParaRPr lang="en-US" sz="1600"/>
        </a:p>
      </dgm:t>
    </dgm:pt>
    <dgm:pt modelId="{8BDF5758-4951-BC4C-99E7-ADA633C915A7}">
      <dgm:prSet custT="1"/>
      <dgm:spPr>
        <a:ln>
          <a:solidFill>
            <a:srgbClr val="D53A46"/>
          </a:solidFill>
        </a:ln>
      </dgm:spPr>
      <dgm:t>
        <a:bodyPr/>
        <a:lstStyle/>
        <a:p>
          <a:pPr rtl="0"/>
          <a:r>
            <a:rPr lang="en-US" sz="1600" dirty="0" smtClean="0"/>
            <a:t>Changed </a:t>
          </a:r>
          <a:r>
            <a:rPr lang="en-US" sz="1600" dirty="0"/>
            <a:t>plan, ethics, staffing or funding issue</a:t>
          </a:r>
        </a:p>
      </dgm:t>
    </dgm:pt>
    <dgm:pt modelId="{9F8A4084-FD6B-AA47-AE1D-7EF2D9934921}" type="parTrans" cxnId="{57B55F54-1D41-1947-A40D-E7696771629D}">
      <dgm:prSet/>
      <dgm:spPr/>
      <dgm:t>
        <a:bodyPr/>
        <a:lstStyle/>
        <a:p>
          <a:endParaRPr lang="en-US" sz="1600"/>
        </a:p>
      </dgm:t>
    </dgm:pt>
    <dgm:pt modelId="{04A675E2-A0E1-2641-ADCB-EA6B7109571C}" type="sibTrans" cxnId="{57B55F54-1D41-1947-A40D-E7696771629D}">
      <dgm:prSet/>
      <dgm:spPr/>
      <dgm:t>
        <a:bodyPr/>
        <a:lstStyle/>
        <a:p>
          <a:endParaRPr lang="en-US" sz="1600"/>
        </a:p>
      </dgm:t>
    </dgm:pt>
    <dgm:pt modelId="{D251F26B-DBA5-7F4F-A58F-7A8BB0202115}">
      <dgm:prSet custT="1"/>
      <dgm:spPr>
        <a:ln>
          <a:solidFill>
            <a:srgbClr val="D53A46"/>
          </a:solidFill>
        </a:ln>
      </dgm:spPr>
      <dgm:t>
        <a:bodyPr/>
        <a:lstStyle/>
        <a:p>
          <a:pPr rtl="0"/>
          <a:r>
            <a:rPr lang="en-US" sz="1600" dirty="0"/>
            <a:t>Not completed?</a:t>
          </a:r>
        </a:p>
      </dgm:t>
    </dgm:pt>
    <dgm:pt modelId="{5B9B9717-8CDC-DA41-82D7-4F4015179759}" type="parTrans" cxnId="{46C7876A-E45F-924B-AEC4-A9B3E0289758}">
      <dgm:prSet/>
      <dgm:spPr/>
      <dgm:t>
        <a:bodyPr/>
        <a:lstStyle/>
        <a:p>
          <a:endParaRPr lang="en-US" sz="1600"/>
        </a:p>
      </dgm:t>
    </dgm:pt>
    <dgm:pt modelId="{D745DAFE-7903-DF48-9D3F-3ED30C0C1C41}" type="sibTrans" cxnId="{46C7876A-E45F-924B-AEC4-A9B3E0289758}">
      <dgm:prSet/>
      <dgm:spPr/>
      <dgm:t>
        <a:bodyPr/>
        <a:lstStyle/>
        <a:p>
          <a:endParaRPr lang="en-US" sz="1600"/>
        </a:p>
      </dgm:t>
    </dgm:pt>
    <dgm:pt modelId="{C42A0F91-8827-824B-9738-F46A2634C60A}">
      <dgm:prSet custT="1"/>
      <dgm:spPr>
        <a:ln>
          <a:solidFill>
            <a:srgbClr val="D53A46"/>
          </a:solidFill>
        </a:ln>
      </dgm:spPr>
      <dgm:t>
        <a:bodyPr/>
        <a:lstStyle/>
        <a:p>
          <a:pPr rtl="0"/>
          <a:r>
            <a:rPr lang="en-US" sz="1600" dirty="0"/>
            <a:t>Recruitment not reached</a:t>
          </a:r>
        </a:p>
      </dgm:t>
    </dgm:pt>
    <dgm:pt modelId="{1BC54F5C-1BBE-F145-ABEC-8B8E3EAB4F6E}" type="parTrans" cxnId="{1351C952-0C30-A740-836E-54AE09AEBF03}">
      <dgm:prSet/>
      <dgm:spPr/>
      <dgm:t>
        <a:bodyPr/>
        <a:lstStyle/>
        <a:p>
          <a:endParaRPr lang="en-US" sz="1600"/>
        </a:p>
      </dgm:t>
    </dgm:pt>
    <dgm:pt modelId="{751E4D9A-4653-144B-9C9E-A36B26FACF08}" type="sibTrans" cxnId="{1351C952-0C30-A740-836E-54AE09AEBF03}">
      <dgm:prSet/>
      <dgm:spPr/>
      <dgm:t>
        <a:bodyPr/>
        <a:lstStyle/>
        <a:p>
          <a:endParaRPr lang="en-US" sz="1600"/>
        </a:p>
      </dgm:t>
    </dgm:pt>
    <dgm:pt modelId="{35F64F85-347D-8F45-95D1-72EC0B44A296}">
      <dgm:prSet custT="1"/>
      <dgm:spPr>
        <a:ln>
          <a:solidFill>
            <a:srgbClr val="D53A46"/>
          </a:solidFill>
        </a:ln>
      </dgm:spPr>
      <dgm:t>
        <a:bodyPr/>
        <a:lstStyle/>
        <a:p>
          <a:pPr rtl="0"/>
          <a:r>
            <a:rPr lang="en-US" sz="1600" dirty="0"/>
            <a:t>Funding problem</a:t>
          </a:r>
        </a:p>
      </dgm:t>
    </dgm:pt>
    <dgm:pt modelId="{E1AD2D55-8B31-B540-A447-65F3F9045926}" type="parTrans" cxnId="{07E1E2A5-B006-CD49-AB89-F3D0CB7497D7}">
      <dgm:prSet/>
      <dgm:spPr/>
      <dgm:t>
        <a:bodyPr/>
        <a:lstStyle/>
        <a:p>
          <a:endParaRPr lang="en-US" sz="1600"/>
        </a:p>
      </dgm:t>
    </dgm:pt>
    <dgm:pt modelId="{759248F8-1B0C-244B-8E05-7265340EDB34}" type="sibTrans" cxnId="{07E1E2A5-B006-CD49-AB89-F3D0CB7497D7}">
      <dgm:prSet/>
      <dgm:spPr/>
      <dgm:t>
        <a:bodyPr/>
        <a:lstStyle/>
        <a:p>
          <a:endParaRPr lang="en-US" sz="1600"/>
        </a:p>
      </dgm:t>
    </dgm:pt>
    <dgm:pt modelId="{C9CAD143-4FC0-D54D-B6DD-60CA42D5602D}">
      <dgm:prSet custT="1"/>
      <dgm:spPr>
        <a:ln>
          <a:solidFill>
            <a:srgbClr val="D53A46"/>
          </a:solidFill>
        </a:ln>
      </dgm:spPr>
      <dgm:t>
        <a:bodyPr/>
        <a:lstStyle/>
        <a:p>
          <a:pPr rtl="0"/>
          <a:r>
            <a:rPr lang="en-US" sz="1600" dirty="0"/>
            <a:t>Side effect?</a:t>
          </a:r>
        </a:p>
      </dgm:t>
    </dgm:pt>
    <dgm:pt modelId="{CF11D151-494D-1F48-97EA-A19AF5F5E411}" type="parTrans" cxnId="{40822627-B7EE-8D40-B297-E9D09E9F56F6}">
      <dgm:prSet/>
      <dgm:spPr/>
      <dgm:t>
        <a:bodyPr/>
        <a:lstStyle/>
        <a:p>
          <a:endParaRPr lang="en-US" sz="1600"/>
        </a:p>
      </dgm:t>
    </dgm:pt>
    <dgm:pt modelId="{4C6204F2-1E91-3746-ACB9-D95B039BF687}" type="sibTrans" cxnId="{40822627-B7EE-8D40-B297-E9D09E9F56F6}">
      <dgm:prSet/>
      <dgm:spPr/>
      <dgm:t>
        <a:bodyPr/>
        <a:lstStyle/>
        <a:p>
          <a:endParaRPr lang="en-US" sz="1600"/>
        </a:p>
      </dgm:t>
    </dgm:pt>
    <dgm:pt modelId="{3E22582D-A0EE-FD4E-8060-811CCB73CE2E}">
      <dgm:prSet custT="1"/>
      <dgm:spPr>
        <a:ln>
          <a:solidFill>
            <a:srgbClr val="D53A46"/>
          </a:solidFill>
        </a:ln>
      </dgm:spPr>
      <dgm:t>
        <a:bodyPr/>
        <a:lstStyle/>
        <a:p>
          <a:pPr rtl="0"/>
          <a:r>
            <a:rPr lang="en-US" sz="1600" dirty="0"/>
            <a:t>Completed but not written up?</a:t>
          </a:r>
        </a:p>
      </dgm:t>
    </dgm:pt>
    <dgm:pt modelId="{59CF0660-E46A-1B49-8D2D-E44AF60F32BC}" type="parTrans" cxnId="{5F4A7D66-CC7C-1045-9DC9-CAE7E0EFFF7B}">
      <dgm:prSet/>
      <dgm:spPr/>
      <dgm:t>
        <a:bodyPr/>
        <a:lstStyle/>
        <a:p>
          <a:endParaRPr lang="en-US" sz="1600"/>
        </a:p>
      </dgm:t>
    </dgm:pt>
    <dgm:pt modelId="{D1FD129E-62E2-6243-99B8-14F14CC5B3EC}" type="sibTrans" cxnId="{5F4A7D66-CC7C-1045-9DC9-CAE7E0EFFF7B}">
      <dgm:prSet/>
      <dgm:spPr/>
      <dgm:t>
        <a:bodyPr/>
        <a:lstStyle/>
        <a:p>
          <a:endParaRPr lang="en-US" sz="1600"/>
        </a:p>
      </dgm:t>
    </dgm:pt>
    <dgm:pt modelId="{F928DF48-5862-2445-917D-B8088B3E9C48}">
      <dgm:prSet custT="1"/>
      <dgm:spPr>
        <a:ln>
          <a:solidFill>
            <a:srgbClr val="D53A46"/>
          </a:solidFill>
        </a:ln>
      </dgm:spPr>
      <dgm:t>
        <a:bodyPr/>
        <a:lstStyle/>
        <a:p>
          <a:pPr rtl="0"/>
          <a:r>
            <a:rPr lang="en-US" sz="1600" dirty="0"/>
            <a:t>Negative/ inconclusive result</a:t>
          </a:r>
        </a:p>
      </dgm:t>
    </dgm:pt>
    <dgm:pt modelId="{74EE113C-6C79-4742-BCB1-1B4EDEAC21BE}" type="parTrans" cxnId="{15AC977C-5695-C544-967F-842F23E97687}">
      <dgm:prSet/>
      <dgm:spPr/>
      <dgm:t>
        <a:bodyPr/>
        <a:lstStyle/>
        <a:p>
          <a:endParaRPr lang="en-US" sz="1600"/>
        </a:p>
      </dgm:t>
    </dgm:pt>
    <dgm:pt modelId="{B5172155-FC03-FE46-9526-82E824BD9166}" type="sibTrans" cxnId="{15AC977C-5695-C544-967F-842F23E97687}">
      <dgm:prSet/>
      <dgm:spPr/>
      <dgm:t>
        <a:bodyPr/>
        <a:lstStyle/>
        <a:p>
          <a:endParaRPr lang="en-US" sz="1600"/>
        </a:p>
      </dgm:t>
    </dgm:pt>
    <dgm:pt modelId="{8E744A01-D558-D948-940A-B972C15BF434}">
      <dgm:prSet custT="1"/>
      <dgm:spPr/>
      <dgm:t>
        <a:bodyPr/>
        <a:lstStyle/>
        <a:p>
          <a:pPr rtl="0"/>
          <a:r>
            <a:rPr lang="en-US" sz="1600" dirty="0"/>
            <a:t>Lab logistics </a:t>
          </a:r>
          <a:r>
            <a:rPr lang="en-US" sz="1600" dirty="0" err="1"/>
            <a:t>eg</a:t>
          </a:r>
          <a:r>
            <a:rPr lang="en-US" sz="1600" dirty="0"/>
            <a:t> student/scientist moved on</a:t>
          </a:r>
        </a:p>
      </dgm:t>
    </dgm:pt>
    <dgm:pt modelId="{2B8A1617-5AA3-8C45-B3D8-253DADD53276}" type="parTrans" cxnId="{989EC4B9-2ED4-444C-AD33-0D2DBB219B9B}">
      <dgm:prSet/>
      <dgm:spPr/>
      <dgm:t>
        <a:bodyPr/>
        <a:lstStyle/>
        <a:p>
          <a:endParaRPr lang="en-US" sz="1600"/>
        </a:p>
      </dgm:t>
    </dgm:pt>
    <dgm:pt modelId="{F22F73AE-CFFD-8347-81B0-7336F29A6206}" type="sibTrans" cxnId="{989EC4B9-2ED4-444C-AD33-0D2DBB219B9B}">
      <dgm:prSet/>
      <dgm:spPr/>
      <dgm:t>
        <a:bodyPr/>
        <a:lstStyle/>
        <a:p>
          <a:endParaRPr lang="en-US" sz="1600"/>
        </a:p>
      </dgm:t>
    </dgm:pt>
    <dgm:pt modelId="{B66B1FD6-C278-5242-AB02-3C63584D1C8D}">
      <dgm:prSet custT="1"/>
      <dgm:spPr>
        <a:ln>
          <a:solidFill>
            <a:srgbClr val="D53A46"/>
          </a:solidFill>
        </a:ln>
      </dgm:spPr>
      <dgm:t>
        <a:bodyPr/>
        <a:lstStyle/>
        <a:p>
          <a:pPr rtl="0"/>
          <a:r>
            <a:rPr lang="en-US" sz="1600" dirty="0" smtClean="0"/>
            <a:t>Data</a:t>
          </a:r>
          <a:r>
            <a:rPr lang="en-US" sz="1600" baseline="0" dirty="0" smtClean="0"/>
            <a:t> deliberately withheld?</a:t>
          </a:r>
          <a:endParaRPr lang="en-US" sz="1600" dirty="0"/>
        </a:p>
      </dgm:t>
    </dgm:pt>
    <dgm:pt modelId="{41E22983-8ADB-574F-BA8D-B9600A78E956}" type="parTrans" cxnId="{BF72740B-EBB5-D948-87CA-63A230B76BB3}">
      <dgm:prSet/>
      <dgm:spPr/>
      <dgm:t>
        <a:bodyPr/>
        <a:lstStyle/>
        <a:p>
          <a:endParaRPr lang="en-US" sz="1600"/>
        </a:p>
      </dgm:t>
    </dgm:pt>
    <dgm:pt modelId="{C7C24879-54A3-A24B-AE85-FE5FC3F1BCE8}" type="sibTrans" cxnId="{BF72740B-EBB5-D948-87CA-63A230B76BB3}">
      <dgm:prSet/>
      <dgm:spPr/>
      <dgm:t>
        <a:bodyPr/>
        <a:lstStyle/>
        <a:p>
          <a:endParaRPr lang="en-US" sz="1600"/>
        </a:p>
      </dgm:t>
    </dgm:pt>
    <dgm:pt modelId="{E23C7401-03A3-154A-BE72-7841BDDADCFC}">
      <dgm:prSet custT="1"/>
      <dgm:spPr>
        <a:ln>
          <a:solidFill>
            <a:srgbClr val="D53A46"/>
          </a:solidFill>
        </a:ln>
      </dgm:spPr>
      <dgm:t>
        <a:bodyPr/>
        <a:lstStyle/>
        <a:p>
          <a:pPr rtl="0"/>
          <a:r>
            <a:rPr lang="en-US" sz="1600" dirty="0"/>
            <a:t>Written up, but unpublished</a:t>
          </a:r>
        </a:p>
      </dgm:t>
    </dgm:pt>
    <dgm:pt modelId="{AD4F18FB-9CA2-9643-8D5B-28A667473D23}" type="parTrans" cxnId="{385EBE2D-9F9F-874D-AF2A-B06D299E00B7}">
      <dgm:prSet/>
      <dgm:spPr/>
      <dgm:t>
        <a:bodyPr/>
        <a:lstStyle/>
        <a:p>
          <a:endParaRPr lang="en-US" sz="1600"/>
        </a:p>
      </dgm:t>
    </dgm:pt>
    <dgm:pt modelId="{4EF0EEE3-EC27-DF4A-881C-86474CAE9136}" type="sibTrans" cxnId="{385EBE2D-9F9F-874D-AF2A-B06D299E00B7}">
      <dgm:prSet/>
      <dgm:spPr/>
      <dgm:t>
        <a:bodyPr/>
        <a:lstStyle/>
        <a:p>
          <a:endParaRPr lang="en-US" sz="1600"/>
        </a:p>
      </dgm:t>
    </dgm:pt>
    <dgm:pt modelId="{5BCF5A46-B300-304F-8E67-3F66D7809587}">
      <dgm:prSet custT="1"/>
      <dgm:spPr>
        <a:ln>
          <a:solidFill>
            <a:srgbClr val="D53A46"/>
          </a:solidFill>
        </a:ln>
      </dgm:spPr>
      <dgm:t>
        <a:bodyPr/>
        <a:lstStyle/>
        <a:p>
          <a:pPr rtl="0"/>
          <a:r>
            <a:rPr lang="en-US" sz="1600" dirty="0"/>
            <a:t>Rejected?</a:t>
          </a:r>
        </a:p>
      </dgm:t>
    </dgm:pt>
    <dgm:pt modelId="{B4A20661-F41A-294D-A4C4-3B1F6523FFB2}" type="parTrans" cxnId="{198EC4F3-46A8-EB43-9AB3-6575FFBD7DC3}">
      <dgm:prSet/>
      <dgm:spPr/>
      <dgm:t>
        <a:bodyPr/>
        <a:lstStyle/>
        <a:p>
          <a:endParaRPr lang="en-US" sz="1600"/>
        </a:p>
      </dgm:t>
    </dgm:pt>
    <dgm:pt modelId="{EEE868B2-F837-0B4E-8B5A-4575DFB60C9F}" type="sibTrans" cxnId="{198EC4F3-46A8-EB43-9AB3-6575FFBD7DC3}">
      <dgm:prSet/>
      <dgm:spPr/>
      <dgm:t>
        <a:bodyPr/>
        <a:lstStyle/>
        <a:p>
          <a:endParaRPr lang="en-US" sz="1600"/>
        </a:p>
      </dgm:t>
    </dgm:pt>
    <dgm:pt modelId="{5ECA579A-36B0-BB42-A5B7-6BA8D4D72CB9}">
      <dgm:prSet custT="1"/>
      <dgm:spPr>
        <a:ln>
          <a:solidFill>
            <a:srgbClr val="D53A46"/>
          </a:solidFill>
        </a:ln>
      </dgm:spPr>
      <dgm:t>
        <a:bodyPr/>
        <a:lstStyle/>
        <a:p>
          <a:pPr rtl="0"/>
          <a:r>
            <a:rPr lang="en-US" sz="1600" dirty="0"/>
            <a:t>Was it negative or inconclusive?</a:t>
          </a:r>
        </a:p>
      </dgm:t>
    </dgm:pt>
    <dgm:pt modelId="{4F743951-92D0-3D42-881B-F9A1A6B15BEA}" type="parTrans" cxnId="{8C684625-6AA5-0C42-AEFD-0588F83E82AC}">
      <dgm:prSet/>
      <dgm:spPr/>
      <dgm:t>
        <a:bodyPr/>
        <a:lstStyle/>
        <a:p>
          <a:endParaRPr lang="en-US" sz="1600"/>
        </a:p>
      </dgm:t>
    </dgm:pt>
    <dgm:pt modelId="{8E7BD0D6-63F8-1741-A6E2-89B81639AB6C}" type="sibTrans" cxnId="{8C684625-6AA5-0C42-AEFD-0588F83E82AC}">
      <dgm:prSet/>
      <dgm:spPr/>
      <dgm:t>
        <a:bodyPr/>
        <a:lstStyle/>
        <a:p>
          <a:endParaRPr lang="en-US" sz="1600"/>
        </a:p>
      </dgm:t>
    </dgm:pt>
    <dgm:pt modelId="{F5233279-D98E-6A4A-92A4-B06B6FE44E8A}">
      <dgm:prSet custT="1"/>
      <dgm:spPr>
        <a:ln>
          <a:solidFill>
            <a:srgbClr val="D53A46"/>
          </a:solidFill>
        </a:ln>
      </dgm:spPr>
      <dgm:t>
        <a:bodyPr/>
        <a:lstStyle/>
        <a:p>
          <a:pPr rtl="0"/>
          <a:r>
            <a:rPr lang="en-US" sz="1600" dirty="0"/>
            <a:t>Other - quality issue?</a:t>
          </a:r>
        </a:p>
      </dgm:t>
    </dgm:pt>
    <dgm:pt modelId="{203048AD-BA51-6843-B4A8-56168D1CC98E}" type="parTrans" cxnId="{D77948E9-F8EF-D94A-8E15-9265F13A3339}">
      <dgm:prSet/>
      <dgm:spPr/>
      <dgm:t>
        <a:bodyPr/>
        <a:lstStyle/>
        <a:p>
          <a:endParaRPr lang="en-US" sz="1600"/>
        </a:p>
      </dgm:t>
    </dgm:pt>
    <dgm:pt modelId="{9D06F22F-B9EF-F244-8DE4-3D2EBEFEA752}" type="sibTrans" cxnId="{D77948E9-F8EF-D94A-8E15-9265F13A3339}">
      <dgm:prSet/>
      <dgm:spPr/>
      <dgm:t>
        <a:bodyPr/>
        <a:lstStyle/>
        <a:p>
          <a:endParaRPr lang="en-US" sz="1600"/>
        </a:p>
      </dgm:t>
    </dgm:pt>
    <dgm:pt modelId="{70F406C6-5161-1944-BF17-E7A14351225E}">
      <dgm:prSet custT="1"/>
      <dgm:spPr>
        <a:ln>
          <a:solidFill>
            <a:srgbClr val="D53A46"/>
          </a:solidFill>
        </a:ln>
      </dgm:spPr>
      <dgm:t>
        <a:bodyPr/>
        <a:lstStyle/>
        <a:p>
          <a:pPr rtl="0"/>
          <a:r>
            <a:rPr lang="en-US" sz="1600" dirty="0"/>
            <a:t>Opportunity Cost</a:t>
          </a:r>
        </a:p>
      </dgm:t>
    </dgm:pt>
    <dgm:pt modelId="{ACB55F03-31D8-8B44-ADB5-03554D751DD6}" type="parTrans" cxnId="{9E0272FD-F79F-8245-BB51-AE88C192A1DC}">
      <dgm:prSet/>
      <dgm:spPr/>
      <dgm:t>
        <a:bodyPr/>
        <a:lstStyle/>
        <a:p>
          <a:endParaRPr lang="en-US" sz="1600"/>
        </a:p>
      </dgm:t>
    </dgm:pt>
    <dgm:pt modelId="{3C31AAE7-E4DE-434A-8EA5-2B1ACB890567}" type="sibTrans" cxnId="{9E0272FD-F79F-8245-BB51-AE88C192A1DC}">
      <dgm:prSet/>
      <dgm:spPr/>
      <dgm:t>
        <a:bodyPr/>
        <a:lstStyle/>
        <a:p>
          <a:endParaRPr lang="en-US" sz="1600"/>
        </a:p>
      </dgm:t>
    </dgm:pt>
    <dgm:pt modelId="{E386030E-CED8-244F-8795-99BC8F0E2A71}">
      <dgm:prSet custT="1"/>
      <dgm:spPr>
        <a:ln>
          <a:solidFill>
            <a:srgbClr val="D53A46"/>
          </a:solidFill>
        </a:ln>
      </dgm:spPr>
      <dgm:t>
        <a:bodyPr/>
        <a:lstStyle/>
        <a:p>
          <a:pPr rtl="0"/>
          <a:r>
            <a:rPr lang="en-US" sz="1600" dirty="0"/>
            <a:t> New research directions</a:t>
          </a:r>
        </a:p>
      </dgm:t>
    </dgm:pt>
    <dgm:pt modelId="{4845FE5A-4FD5-E34E-87FF-ADE1C48A7ECF}" type="parTrans" cxnId="{D3BA12DE-5A5E-9146-AD10-44D9C727566C}">
      <dgm:prSet/>
      <dgm:spPr/>
      <dgm:t>
        <a:bodyPr/>
        <a:lstStyle/>
        <a:p>
          <a:endParaRPr lang="en-US" sz="1600"/>
        </a:p>
      </dgm:t>
    </dgm:pt>
    <dgm:pt modelId="{D1864841-B177-7148-9936-1B9A7130AB31}" type="sibTrans" cxnId="{D3BA12DE-5A5E-9146-AD10-44D9C727566C}">
      <dgm:prSet/>
      <dgm:spPr/>
      <dgm:t>
        <a:bodyPr/>
        <a:lstStyle/>
        <a:p>
          <a:endParaRPr lang="en-US" sz="1600"/>
        </a:p>
      </dgm:t>
    </dgm:pt>
    <dgm:pt modelId="{DB7BCADD-E82E-6E48-B0F1-030A51448013}">
      <dgm:prSet custT="1"/>
      <dgm:spPr>
        <a:ln>
          <a:solidFill>
            <a:srgbClr val="D53A46"/>
          </a:solidFill>
        </a:ln>
      </dgm:spPr>
      <dgm:t>
        <a:bodyPr/>
        <a:lstStyle/>
        <a:p>
          <a:r>
            <a:rPr lang="en-US" sz="1600" dirty="0"/>
            <a:t>Prior work not prioritized. </a:t>
          </a:r>
        </a:p>
      </dgm:t>
    </dgm:pt>
    <dgm:pt modelId="{040C3792-18CB-664A-95FC-E44F6FA58396}" type="parTrans" cxnId="{526C5226-6514-1D48-BB04-ECB73C352285}">
      <dgm:prSet/>
      <dgm:spPr/>
      <dgm:t>
        <a:bodyPr/>
        <a:lstStyle/>
        <a:p>
          <a:endParaRPr lang="en-US" sz="1600"/>
        </a:p>
      </dgm:t>
    </dgm:pt>
    <dgm:pt modelId="{6EDA532C-1B76-B743-9F8B-4943B2822706}" type="sibTrans" cxnId="{526C5226-6514-1D48-BB04-ECB73C352285}">
      <dgm:prSet/>
      <dgm:spPr/>
      <dgm:t>
        <a:bodyPr/>
        <a:lstStyle/>
        <a:p>
          <a:endParaRPr lang="en-US" sz="1600"/>
        </a:p>
      </dgm:t>
    </dgm:pt>
    <dgm:pt modelId="{1FC8793E-9021-4C42-8C87-AA84A1F9B286}" type="pres">
      <dgm:prSet presAssocID="{6EA89DC3-75FF-7C47-9602-95B898C43D6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8D63D6F-5BB5-1943-9E6B-6A30474DD209}" type="pres">
      <dgm:prSet presAssocID="{8F88314D-BBCA-DF45-864C-0AD5D31C27AA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C151E9A-91DC-A544-AF5A-6982F4E88500}" type="pres">
      <dgm:prSet presAssocID="{8F88314D-BBCA-DF45-864C-0AD5D31C27AA}" presName="rootComposite1" presStyleCnt="0"/>
      <dgm:spPr/>
      <dgm:t>
        <a:bodyPr/>
        <a:lstStyle/>
        <a:p>
          <a:endParaRPr lang="en-US"/>
        </a:p>
      </dgm:t>
    </dgm:pt>
    <dgm:pt modelId="{16574031-E45F-074F-BCE2-5A84F19C0DF8}" type="pres">
      <dgm:prSet presAssocID="{8F88314D-BBCA-DF45-864C-0AD5D31C27AA}" presName="rootText1" presStyleLbl="node0" presStyleIdx="0" presStyleCnt="1" custScaleX="5790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867FD2-BCB9-3B44-9BFD-35D77CAD1613}" type="pres">
      <dgm:prSet presAssocID="{8F88314D-BBCA-DF45-864C-0AD5D31C27A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43D2FD0-907B-CB44-ACF5-13AFBF1278FE}" type="pres">
      <dgm:prSet presAssocID="{8F88314D-BBCA-DF45-864C-0AD5D31C27AA}" presName="hierChild2" presStyleCnt="0"/>
      <dgm:spPr/>
      <dgm:t>
        <a:bodyPr/>
        <a:lstStyle/>
        <a:p>
          <a:endParaRPr lang="en-US"/>
        </a:p>
      </dgm:t>
    </dgm:pt>
    <dgm:pt modelId="{F311C2E2-5C93-3843-8FFA-5A4B73160D3B}" type="pres">
      <dgm:prSet presAssocID="{7BBFF5D4-3BB6-0C42-B568-2BD5192F483B}" presName="Name37" presStyleLbl="parChTrans1D2" presStyleIdx="0" presStyleCnt="5"/>
      <dgm:spPr/>
      <dgm:t>
        <a:bodyPr/>
        <a:lstStyle/>
        <a:p>
          <a:endParaRPr lang="en-US"/>
        </a:p>
      </dgm:t>
    </dgm:pt>
    <dgm:pt modelId="{B2739ABC-6C22-EF45-8E38-E33DB71C9553}" type="pres">
      <dgm:prSet presAssocID="{37708E6C-38DC-B54E-8493-DC762EE50EE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23B955B-A277-2146-B96B-87730C9AF614}" type="pres">
      <dgm:prSet presAssocID="{37708E6C-38DC-B54E-8493-DC762EE50EE5}" presName="rootComposite" presStyleCnt="0"/>
      <dgm:spPr/>
      <dgm:t>
        <a:bodyPr/>
        <a:lstStyle/>
        <a:p>
          <a:endParaRPr lang="en-US"/>
        </a:p>
      </dgm:t>
    </dgm:pt>
    <dgm:pt modelId="{55593702-A052-714B-B338-DE8786700E07}" type="pres">
      <dgm:prSet presAssocID="{37708E6C-38DC-B54E-8493-DC762EE50EE5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B575A2-3AC0-CD43-80FA-24D46BF9335E}" type="pres">
      <dgm:prSet presAssocID="{37708E6C-38DC-B54E-8493-DC762EE50EE5}" presName="rootConnector" presStyleLbl="node2" presStyleIdx="0" presStyleCnt="5"/>
      <dgm:spPr/>
      <dgm:t>
        <a:bodyPr/>
        <a:lstStyle/>
        <a:p>
          <a:endParaRPr lang="en-US"/>
        </a:p>
      </dgm:t>
    </dgm:pt>
    <dgm:pt modelId="{730A0B12-08D4-F642-8A83-34E830B6D542}" type="pres">
      <dgm:prSet presAssocID="{37708E6C-38DC-B54E-8493-DC762EE50EE5}" presName="hierChild4" presStyleCnt="0"/>
      <dgm:spPr/>
      <dgm:t>
        <a:bodyPr/>
        <a:lstStyle/>
        <a:p>
          <a:endParaRPr lang="en-US"/>
        </a:p>
      </dgm:t>
    </dgm:pt>
    <dgm:pt modelId="{C31387D9-3BD7-A440-A5D8-94B898DFBF79}" type="pres">
      <dgm:prSet presAssocID="{9F8A4084-FD6B-AA47-AE1D-7EF2D9934921}" presName="Name37" presStyleLbl="parChTrans1D3" presStyleIdx="0" presStyleCnt="12"/>
      <dgm:spPr/>
      <dgm:t>
        <a:bodyPr/>
        <a:lstStyle/>
        <a:p>
          <a:endParaRPr lang="en-US"/>
        </a:p>
      </dgm:t>
    </dgm:pt>
    <dgm:pt modelId="{8CBA8E6B-5966-C34D-A067-672E7660DF95}" type="pres">
      <dgm:prSet presAssocID="{8BDF5758-4951-BC4C-99E7-ADA633C915A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E44727C-9A33-8D45-BB44-4B4B744D5542}" type="pres">
      <dgm:prSet presAssocID="{8BDF5758-4951-BC4C-99E7-ADA633C915A7}" presName="rootComposite" presStyleCnt="0"/>
      <dgm:spPr/>
      <dgm:t>
        <a:bodyPr/>
        <a:lstStyle/>
        <a:p>
          <a:endParaRPr lang="en-US"/>
        </a:p>
      </dgm:t>
    </dgm:pt>
    <dgm:pt modelId="{91A9DBC9-1623-4841-9225-1050D98C1F8A}" type="pres">
      <dgm:prSet presAssocID="{8BDF5758-4951-BC4C-99E7-ADA633C915A7}" presName="rootText" presStyleLbl="node3" presStyleIdx="0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EF2807-A5E0-104D-A045-8CE318A48382}" type="pres">
      <dgm:prSet presAssocID="{8BDF5758-4951-BC4C-99E7-ADA633C915A7}" presName="rootConnector" presStyleLbl="node3" presStyleIdx="0" presStyleCnt="12"/>
      <dgm:spPr/>
      <dgm:t>
        <a:bodyPr/>
        <a:lstStyle/>
        <a:p>
          <a:endParaRPr lang="en-US"/>
        </a:p>
      </dgm:t>
    </dgm:pt>
    <dgm:pt modelId="{95B00F18-E75E-5144-A2A6-DC7F80AFF7D4}" type="pres">
      <dgm:prSet presAssocID="{8BDF5758-4951-BC4C-99E7-ADA633C915A7}" presName="hierChild4" presStyleCnt="0"/>
      <dgm:spPr/>
      <dgm:t>
        <a:bodyPr/>
        <a:lstStyle/>
        <a:p>
          <a:endParaRPr lang="en-US"/>
        </a:p>
      </dgm:t>
    </dgm:pt>
    <dgm:pt modelId="{7C0D72FB-1904-034E-BB9A-1446B9DF71E8}" type="pres">
      <dgm:prSet presAssocID="{8BDF5758-4951-BC4C-99E7-ADA633C915A7}" presName="hierChild5" presStyleCnt="0"/>
      <dgm:spPr/>
      <dgm:t>
        <a:bodyPr/>
        <a:lstStyle/>
        <a:p>
          <a:endParaRPr lang="en-US"/>
        </a:p>
      </dgm:t>
    </dgm:pt>
    <dgm:pt modelId="{79963385-940B-E448-8D4B-E9A3951014B0}" type="pres">
      <dgm:prSet presAssocID="{37708E6C-38DC-B54E-8493-DC762EE50EE5}" presName="hierChild5" presStyleCnt="0"/>
      <dgm:spPr/>
      <dgm:t>
        <a:bodyPr/>
        <a:lstStyle/>
        <a:p>
          <a:endParaRPr lang="en-US"/>
        </a:p>
      </dgm:t>
    </dgm:pt>
    <dgm:pt modelId="{3E150FA3-2936-DF4C-A662-D7DD37DFDE39}" type="pres">
      <dgm:prSet presAssocID="{5B9B9717-8CDC-DA41-82D7-4F4015179759}" presName="Name37" presStyleLbl="parChTrans1D2" presStyleIdx="1" presStyleCnt="5"/>
      <dgm:spPr/>
      <dgm:t>
        <a:bodyPr/>
        <a:lstStyle/>
        <a:p>
          <a:endParaRPr lang="en-US"/>
        </a:p>
      </dgm:t>
    </dgm:pt>
    <dgm:pt modelId="{48E5946C-A066-DC48-9708-3918B5A44762}" type="pres">
      <dgm:prSet presAssocID="{D251F26B-DBA5-7F4F-A58F-7A8BB020211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C136181-4FB3-7C4D-B273-562FAE3C985C}" type="pres">
      <dgm:prSet presAssocID="{D251F26B-DBA5-7F4F-A58F-7A8BB0202115}" presName="rootComposite" presStyleCnt="0"/>
      <dgm:spPr/>
      <dgm:t>
        <a:bodyPr/>
        <a:lstStyle/>
        <a:p>
          <a:endParaRPr lang="en-US"/>
        </a:p>
      </dgm:t>
    </dgm:pt>
    <dgm:pt modelId="{F1BC49F9-2174-6F46-817F-8819D354C208}" type="pres">
      <dgm:prSet presAssocID="{D251F26B-DBA5-7F4F-A58F-7A8BB0202115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309F01-01F4-FD45-9771-A8D33A13D7C7}" type="pres">
      <dgm:prSet presAssocID="{D251F26B-DBA5-7F4F-A58F-7A8BB0202115}" presName="rootConnector" presStyleLbl="node2" presStyleIdx="1" presStyleCnt="5"/>
      <dgm:spPr/>
      <dgm:t>
        <a:bodyPr/>
        <a:lstStyle/>
        <a:p>
          <a:endParaRPr lang="en-US"/>
        </a:p>
      </dgm:t>
    </dgm:pt>
    <dgm:pt modelId="{891FE3A2-4C6D-904A-8FC1-98A15B87A69A}" type="pres">
      <dgm:prSet presAssocID="{D251F26B-DBA5-7F4F-A58F-7A8BB0202115}" presName="hierChild4" presStyleCnt="0"/>
      <dgm:spPr/>
      <dgm:t>
        <a:bodyPr/>
        <a:lstStyle/>
        <a:p>
          <a:endParaRPr lang="en-US"/>
        </a:p>
      </dgm:t>
    </dgm:pt>
    <dgm:pt modelId="{74864496-9807-F24D-90EE-C60DB00BAFDD}" type="pres">
      <dgm:prSet presAssocID="{1BC54F5C-1BBE-F145-ABEC-8B8E3EAB4F6E}" presName="Name37" presStyleLbl="parChTrans1D3" presStyleIdx="1" presStyleCnt="12"/>
      <dgm:spPr/>
      <dgm:t>
        <a:bodyPr/>
        <a:lstStyle/>
        <a:p>
          <a:endParaRPr lang="en-US"/>
        </a:p>
      </dgm:t>
    </dgm:pt>
    <dgm:pt modelId="{A3569B27-9AB5-9242-B13A-5085C5BA9830}" type="pres">
      <dgm:prSet presAssocID="{C42A0F91-8827-824B-9738-F46A2634C60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0D40838-7F76-7B46-A538-0F4229ECF800}" type="pres">
      <dgm:prSet presAssocID="{C42A0F91-8827-824B-9738-F46A2634C60A}" presName="rootComposite" presStyleCnt="0"/>
      <dgm:spPr/>
      <dgm:t>
        <a:bodyPr/>
        <a:lstStyle/>
        <a:p>
          <a:endParaRPr lang="en-US"/>
        </a:p>
      </dgm:t>
    </dgm:pt>
    <dgm:pt modelId="{A37C7396-91E1-AE4B-B7D0-AF87B4B70632}" type="pres">
      <dgm:prSet presAssocID="{C42A0F91-8827-824B-9738-F46A2634C60A}" presName="rootText" presStyleLbl="node3" presStyleIdx="1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219AC7-8FFB-A346-977B-16D2D3098996}" type="pres">
      <dgm:prSet presAssocID="{C42A0F91-8827-824B-9738-F46A2634C60A}" presName="rootConnector" presStyleLbl="node3" presStyleIdx="1" presStyleCnt="12"/>
      <dgm:spPr/>
      <dgm:t>
        <a:bodyPr/>
        <a:lstStyle/>
        <a:p>
          <a:endParaRPr lang="en-US"/>
        </a:p>
      </dgm:t>
    </dgm:pt>
    <dgm:pt modelId="{78682C3D-6EEA-564E-A8E3-636C37629E23}" type="pres">
      <dgm:prSet presAssocID="{C42A0F91-8827-824B-9738-F46A2634C60A}" presName="hierChild4" presStyleCnt="0"/>
      <dgm:spPr/>
      <dgm:t>
        <a:bodyPr/>
        <a:lstStyle/>
        <a:p>
          <a:endParaRPr lang="en-US"/>
        </a:p>
      </dgm:t>
    </dgm:pt>
    <dgm:pt modelId="{9438BFC9-39CE-D349-962E-DC7FE9EE933D}" type="pres">
      <dgm:prSet presAssocID="{C42A0F91-8827-824B-9738-F46A2634C60A}" presName="hierChild5" presStyleCnt="0"/>
      <dgm:spPr/>
      <dgm:t>
        <a:bodyPr/>
        <a:lstStyle/>
        <a:p>
          <a:endParaRPr lang="en-US"/>
        </a:p>
      </dgm:t>
    </dgm:pt>
    <dgm:pt modelId="{DA78D5A4-87ED-D642-B2DB-4610DD6ADE38}" type="pres">
      <dgm:prSet presAssocID="{E1AD2D55-8B31-B540-A447-65F3F9045926}" presName="Name37" presStyleLbl="parChTrans1D3" presStyleIdx="2" presStyleCnt="12"/>
      <dgm:spPr/>
      <dgm:t>
        <a:bodyPr/>
        <a:lstStyle/>
        <a:p>
          <a:endParaRPr lang="en-US"/>
        </a:p>
      </dgm:t>
    </dgm:pt>
    <dgm:pt modelId="{AE061353-65EF-3E41-AB3D-6B9E35C59D5A}" type="pres">
      <dgm:prSet presAssocID="{35F64F85-347D-8F45-95D1-72EC0B44A296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9F9D7F2-F041-D542-AC9C-3BC58BE8E9BF}" type="pres">
      <dgm:prSet presAssocID="{35F64F85-347D-8F45-95D1-72EC0B44A296}" presName="rootComposite" presStyleCnt="0"/>
      <dgm:spPr/>
      <dgm:t>
        <a:bodyPr/>
        <a:lstStyle/>
        <a:p>
          <a:endParaRPr lang="en-US"/>
        </a:p>
      </dgm:t>
    </dgm:pt>
    <dgm:pt modelId="{92196C69-E11D-7F47-9D01-321C56E2668B}" type="pres">
      <dgm:prSet presAssocID="{35F64F85-347D-8F45-95D1-72EC0B44A296}" presName="rootText" presStyleLbl="node3" presStyleIdx="2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66CBA4-65DB-B341-8C01-8DF4C7B9F0A1}" type="pres">
      <dgm:prSet presAssocID="{35F64F85-347D-8F45-95D1-72EC0B44A296}" presName="rootConnector" presStyleLbl="node3" presStyleIdx="2" presStyleCnt="12"/>
      <dgm:spPr/>
      <dgm:t>
        <a:bodyPr/>
        <a:lstStyle/>
        <a:p>
          <a:endParaRPr lang="en-US"/>
        </a:p>
      </dgm:t>
    </dgm:pt>
    <dgm:pt modelId="{4E9A2903-76DD-0C4E-929F-5AC26D7F6E77}" type="pres">
      <dgm:prSet presAssocID="{35F64F85-347D-8F45-95D1-72EC0B44A296}" presName="hierChild4" presStyleCnt="0"/>
      <dgm:spPr/>
      <dgm:t>
        <a:bodyPr/>
        <a:lstStyle/>
        <a:p>
          <a:endParaRPr lang="en-US"/>
        </a:p>
      </dgm:t>
    </dgm:pt>
    <dgm:pt modelId="{CD255D67-9BC0-804A-8246-9F78798A1A8F}" type="pres">
      <dgm:prSet presAssocID="{35F64F85-347D-8F45-95D1-72EC0B44A296}" presName="hierChild5" presStyleCnt="0"/>
      <dgm:spPr/>
      <dgm:t>
        <a:bodyPr/>
        <a:lstStyle/>
        <a:p>
          <a:endParaRPr lang="en-US"/>
        </a:p>
      </dgm:t>
    </dgm:pt>
    <dgm:pt modelId="{E1FB8A8A-2869-7042-ABBC-56DBFE8BE2D2}" type="pres">
      <dgm:prSet presAssocID="{CF11D151-494D-1F48-97EA-A19AF5F5E411}" presName="Name37" presStyleLbl="parChTrans1D3" presStyleIdx="3" presStyleCnt="12"/>
      <dgm:spPr/>
      <dgm:t>
        <a:bodyPr/>
        <a:lstStyle/>
        <a:p>
          <a:endParaRPr lang="en-US"/>
        </a:p>
      </dgm:t>
    </dgm:pt>
    <dgm:pt modelId="{877D5D6D-896D-D041-A53D-710FA83EF5D4}" type="pres">
      <dgm:prSet presAssocID="{C9CAD143-4FC0-D54D-B6DD-60CA42D5602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AD3808E-818C-FA45-BD23-4DB00727C5E9}" type="pres">
      <dgm:prSet presAssocID="{C9CAD143-4FC0-D54D-B6DD-60CA42D5602D}" presName="rootComposite" presStyleCnt="0"/>
      <dgm:spPr/>
      <dgm:t>
        <a:bodyPr/>
        <a:lstStyle/>
        <a:p>
          <a:endParaRPr lang="en-US"/>
        </a:p>
      </dgm:t>
    </dgm:pt>
    <dgm:pt modelId="{31F3F448-DC46-CD40-935D-1FDF6DCDC8DC}" type="pres">
      <dgm:prSet presAssocID="{C9CAD143-4FC0-D54D-B6DD-60CA42D5602D}" presName="rootText" presStyleLbl="node3" presStyleIdx="3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A5BC77-3923-654D-9815-487C38792B33}" type="pres">
      <dgm:prSet presAssocID="{C9CAD143-4FC0-D54D-B6DD-60CA42D5602D}" presName="rootConnector" presStyleLbl="node3" presStyleIdx="3" presStyleCnt="12"/>
      <dgm:spPr/>
      <dgm:t>
        <a:bodyPr/>
        <a:lstStyle/>
        <a:p>
          <a:endParaRPr lang="en-US"/>
        </a:p>
      </dgm:t>
    </dgm:pt>
    <dgm:pt modelId="{55474FC2-9DB3-F34D-BCC3-B582B8F0722C}" type="pres">
      <dgm:prSet presAssocID="{C9CAD143-4FC0-D54D-B6DD-60CA42D5602D}" presName="hierChild4" presStyleCnt="0"/>
      <dgm:spPr/>
      <dgm:t>
        <a:bodyPr/>
        <a:lstStyle/>
        <a:p>
          <a:endParaRPr lang="en-US"/>
        </a:p>
      </dgm:t>
    </dgm:pt>
    <dgm:pt modelId="{D54513C7-BFB4-A843-80BE-560F6DCE089D}" type="pres">
      <dgm:prSet presAssocID="{C9CAD143-4FC0-D54D-B6DD-60CA42D5602D}" presName="hierChild5" presStyleCnt="0"/>
      <dgm:spPr/>
      <dgm:t>
        <a:bodyPr/>
        <a:lstStyle/>
        <a:p>
          <a:endParaRPr lang="en-US"/>
        </a:p>
      </dgm:t>
    </dgm:pt>
    <dgm:pt modelId="{FA45DD61-73E3-7D47-9BC6-763C7824FF04}" type="pres">
      <dgm:prSet presAssocID="{D251F26B-DBA5-7F4F-A58F-7A8BB0202115}" presName="hierChild5" presStyleCnt="0"/>
      <dgm:spPr/>
      <dgm:t>
        <a:bodyPr/>
        <a:lstStyle/>
        <a:p>
          <a:endParaRPr lang="en-US"/>
        </a:p>
      </dgm:t>
    </dgm:pt>
    <dgm:pt modelId="{1955FED1-4412-CA4A-9EBF-43A9ED2AAAE4}" type="pres">
      <dgm:prSet presAssocID="{59CF0660-E46A-1B49-8D2D-E44AF60F32BC}" presName="Name37" presStyleLbl="parChTrans1D2" presStyleIdx="2" presStyleCnt="5"/>
      <dgm:spPr/>
      <dgm:t>
        <a:bodyPr/>
        <a:lstStyle/>
        <a:p>
          <a:endParaRPr lang="en-US"/>
        </a:p>
      </dgm:t>
    </dgm:pt>
    <dgm:pt modelId="{B8B64190-CF0E-1347-AFDD-BB2EA2492A11}" type="pres">
      <dgm:prSet presAssocID="{3E22582D-A0EE-FD4E-8060-811CCB73CE2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C96A4B4-E3D2-BE43-AF07-EB21756A7C52}" type="pres">
      <dgm:prSet presAssocID="{3E22582D-A0EE-FD4E-8060-811CCB73CE2E}" presName="rootComposite" presStyleCnt="0"/>
      <dgm:spPr/>
      <dgm:t>
        <a:bodyPr/>
        <a:lstStyle/>
        <a:p>
          <a:endParaRPr lang="en-US"/>
        </a:p>
      </dgm:t>
    </dgm:pt>
    <dgm:pt modelId="{8546594D-5C9B-1D40-8444-B1E6057031B0}" type="pres">
      <dgm:prSet presAssocID="{3E22582D-A0EE-FD4E-8060-811CCB73CE2E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139D67-6502-F745-8219-C009F632D86E}" type="pres">
      <dgm:prSet presAssocID="{3E22582D-A0EE-FD4E-8060-811CCB73CE2E}" presName="rootConnector" presStyleLbl="node2" presStyleIdx="2" presStyleCnt="5"/>
      <dgm:spPr/>
      <dgm:t>
        <a:bodyPr/>
        <a:lstStyle/>
        <a:p>
          <a:endParaRPr lang="en-US"/>
        </a:p>
      </dgm:t>
    </dgm:pt>
    <dgm:pt modelId="{AE5E8143-54CB-4440-8E42-3BAFA2BB137D}" type="pres">
      <dgm:prSet presAssocID="{3E22582D-A0EE-FD4E-8060-811CCB73CE2E}" presName="hierChild4" presStyleCnt="0"/>
      <dgm:spPr/>
      <dgm:t>
        <a:bodyPr/>
        <a:lstStyle/>
        <a:p>
          <a:endParaRPr lang="en-US"/>
        </a:p>
      </dgm:t>
    </dgm:pt>
    <dgm:pt modelId="{09431215-167F-D644-8C19-6F818B5A7507}" type="pres">
      <dgm:prSet presAssocID="{74EE113C-6C79-4742-BCB1-1B4EDEAC21BE}" presName="Name37" presStyleLbl="parChTrans1D3" presStyleIdx="4" presStyleCnt="12"/>
      <dgm:spPr/>
      <dgm:t>
        <a:bodyPr/>
        <a:lstStyle/>
        <a:p>
          <a:endParaRPr lang="en-US"/>
        </a:p>
      </dgm:t>
    </dgm:pt>
    <dgm:pt modelId="{FDD2BA32-C08E-F041-9268-59AC30527909}" type="pres">
      <dgm:prSet presAssocID="{F928DF48-5862-2445-917D-B8088B3E9C4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03D4591-09FD-C940-B57F-07F2E02E8565}" type="pres">
      <dgm:prSet presAssocID="{F928DF48-5862-2445-917D-B8088B3E9C48}" presName="rootComposite" presStyleCnt="0"/>
      <dgm:spPr/>
      <dgm:t>
        <a:bodyPr/>
        <a:lstStyle/>
        <a:p>
          <a:endParaRPr lang="en-US"/>
        </a:p>
      </dgm:t>
    </dgm:pt>
    <dgm:pt modelId="{3D2D6667-0F40-6B4D-B8A3-950C11D61C5A}" type="pres">
      <dgm:prSet presAssocID="{F928DF48-5862-2445-917D-B8088B3E9C48}" presName="rootText" presStyleLbl="node3" presStyleIdx="4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239948-3A52-B541-914E-B5647CF752F0}" type="pres">
      <dgm:prSet presAssocID="{F928DF48-5862-2445-917D-B8088B3E9C48}" presName="rootConnector" presStyleLbl="node3" presStyleIdx="4" presStyleCnt="12"/>
      <dgm:spPr/>
      <dgm:t>
        <a:bodyPr/>
        <a:lstStyle/>
        <a:p>
          <a:endParaRPr lang="en-US"/>
        </a:p>
      </dgm:t>
    </dgm:pt>
    <dgm:pt modelId="{3A942FAB-8B63-924E-851E-4E856F3B3BA3}" type="pres">
      <dgm:prSet presAssocID="{F928DF48-5862-2445-917D-B8088B3E9C48}" presName="hierChild4" presStyleCnt="0"/>
      <dgm:spPr/>
      <dgm:t>
        <a:bodyPr/>
        <a:lstStyle/>
        <a:p>
          <a:endParaRPr lang="en-US"/>
        </a:p>
      </dgm:t>
    </dgm:pt>
    <dgm:pt modelId="{C0171068-16D9-374E-9935-67B5DBFD2D24}" type="pres">
      <dgm:prSet presAssocID="{F928DF48-5862-2445-917D-B8088B3E9C48}" presName="hierChild5" presStyleCnt="0"/>
      <dgm:spPr/>
      <dgm:t>
        <a:bodyPr/>
        <a:lstStyle/>
        <a:p>
          <a:endParaRPr lang="en-US"/>
        </a:p>
      </dgm:t>
    </dgm:pt>
    <dgm:pt modelId="{BE487C23-1F4C-4B49-9A58-80D3451E34E0}" type="pres">
      <dgm:prSet presAssocID="{2B8A1617-5AA3-8C45-B3D8-253DADD53276}" presName="Name37" presStyleLbl="parChTrans1D3" presStyleIdx="5" presStyleCnt="12"/>
      <dgm:spPr/>
      <dgm:t>
        <a:bodyPr/>
        <a:lstStyle/>
        <a:p>
          <a:endParaRPr lang="en-US"/>
        </a:p>
      </dgm:t>
    </dgm:pt>
    <dgm:pt modelId="{C30684CE-C499-9D43-A23E-DA6634262996}" type="pres">
      <dgm:prSet presAssocID="{8E744A01-D558-D948-940A-B972C15BF43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7A7A346-5CD3-2C44-A2C4-18F315932386}" type="pres">
      <dgm:prSet presAssocID="{8E744A01-D558-D948-940A-B972C15BF434}" presName="rootComposite" presStyleCnt="0"/>
      <dgm:spPr/>
      <dgm:t>
        <a:bodyPr/>
        <a:lstStyle/>
        <a:p>
          <a:endParaRPr lang="en-US"/>
        </a:p>
      </dgm:t>
    </dgm:pt>
    <dgm:pt modelId="{693FA774-3179-9746-BC27-6CA3F9E6B28A}" type="pres">
      <dgm:prSet presAssocID="{8E744A01-D558-D948-940A-B972C15BF434}" presName="rootText" presStyleLbl="node3" presStyleIdx="5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9D227A-5DF7-B243-B297-EEE7ADA80D19}" type="pres">
      <dgm:prSet presAssocID="{8E744A01-D558-D948-940A-B972C15BF434}" presName="rootConnector" presStyleLbl="node3" presStyleIdx="5" presStyleCnt="12"/>
      <dgm:spPr/>
      <dgm:t>
        <a:bodyPr/>
        <a:lstStyle/>
        <a:p>
          <a:endParaRPr lang="en-US"/>
        </a:p>
      </dgm:t>
    </dgm:pt>
    <dgm:pt modelId="{14DB683F-D6D2-E241-8C39-4633B2AA2FE7}" type="pres">
      <dgm:prSet presAssocID="{8E744A01-D558-D948-940A-B972C15BF434}" presName="hierChild4" presStyleCnt="0"/>
      <dgm:spPr/>
      <dgm:t>
        <a:bodyPr/>
        <a:lstStyle/>
        <a:p>
          <a:endParaRPr lang="en-US"/>
        </a:p>
      </dgm:t>
    </dgm:pt>
    <dgm:pt modelId="{0D788F7B-D449-0547-8B0F-E3197DE07500}" type="pres">
      <dgm:prSet presAssocID="{8E744A01-D558-D948-940A-B972C15BF434}" presName="hierChild5" presStyleCnt="0"/>
      <dgm:spPr/>
      <dgm:t>
        <a:bodyPr/>
        <a:lstStyle/>
        <a:p>
          <a:endParaRPr lang="en-US"/>
        </a:p>
      </dgm:t>
    </dgm:pt>
    <dgm:pt modelId="{657F36FB-2E0F-E34C-B421-5529C66DE99F}" type="pres">
      <dgm:prSet presAssocID="{41E22983-8ADB-574F-BA8D-B9600A78E956}" presName="Name37" presStyleLbl="parChTrans1D3" presStyleIdx="6" presStyleCnt="12"/>
      <dgm:spPr/>
      <dgm:t>
        <a:bodyPr/>
        <a:lstStyle/>
        <a:p>
          <a:endParaRPr lang="en-US"/>
        </a:p>
      </dgm:t>
    </dgm:pt>
    <dgm:pt modelId="{702758E3-3337-C94C-9D8B-7606D38D9458}" type="pres">
      <dgm:prSet presAssocID="{B66B1FD6-C278-5242-AB02-3C63584D1C8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7410775-7059-5E48-AA82-324E483CC1CC}" type="pres">
      <dgm:prSet presAssocID="{B66B1FD6-C278-5242-AB02-3C63584D1C8D}" presName="rootComposite" presStyleCnt="0"/>
      <dgm:spPr/>
      <dgm:t>
        <a:bodyPr/>
        <a:lstStyle/>
        <a:p>
          <a:endParaRPr lang="en-US"/>
        </a:p>
      </dgm:t>
    </dgm:pt>
    <dgm:pt modelId="{44E27138-F3D7-F84D-91D7-5094C34FC735}" type="pres">
      <dgm:prSet presAssocID="{B66B1FD6-C278-5242-AB02-3C63584D1C8D}" presName="rootText" presStyleLbl="node3" presStyleIdx="6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C1B0AA-798B-3A4E-86C2-61850B8EF019}" type="pres">
      <dgm:prSet presAssocID="{B66B1FD6-C278-5242-AB02-3C63584D1C8D}" presName="rootConnector" presStyleLbl="node3" presStyleIdx="6" presStyleCnt="12"/>
      <dgm:spPr/>
      <dgm:t>
        <a:bodyPr/>
        <a:lstStyle/>
        <a:p>
          <a:endParaRPr lang="en-US"/>
        </a:p>
      </dgm:t>
    </dgm:pt>
    <dgm:pt modelId="{8A43CACF-B083-D842-8434-27BFD981C042}" type="pres">
      <dgm:prSet presAssocID="{B66B1FD6-C278-5242-AB02-3C63584D1C8D}" presName="hierChild4" presStyleCnt="0"/>
      <dgm:spPr/>
      <dgm:t>
        <a:bodyPr/>
        <a:lstStyle/>
        <a:p>
          <a:endParaRPr lang="en-US"/>
        </a:p>
      </dgm:t>
    </dgm:pt>
    <dgm:pt modelId="{BA461B9C-9442-B240-8C6D-50B25EAEF0D9}" type="pres">
      <dgm:prSet presAssocID="{B66B1FD6-C278-5242-AB02-3C63584D1C8D}" presName="hierChild5" presStyleCnt="0"/>
      <dgm:spPr/>
      <dgm:t>
        <a:bodyPr/>
        <a:lstStyle/>
        <a:p>
          <a:endParaRPr lang="en-US"/>
        </a:p>
      </dgm:t>
    </dgm:pt>
    <dgm:pt modelId="{FA9D612C-EF8C-2349-A534-B22B8972E05C}" type="pres">
      <dgm:prSet presAssocID="{3E22582D-A0EE-FD4E-8060-811CCB73CE2E}" presName="hierChild5" presStyleCnt="0"/>
      <dgm:spPr/>
      <dgm:t>
        <a:bodyPr/>
        <a:lstStyle/>
        <a:p>
          <a:endParaRPr lang="en-US"/>
        </a:p>
      </dgm:t>
    </dgm:pt>
    <dgm:pt modelId="{A9AC8B07-8999-B24A-BA75-E67E177185FA}" type="pres">
      <dgm:prSet presAssocID="{AD4F18FB-9CA2-9643-8D5B-28A667473D23}" presName="Name37" presStyleLbl="parChTrans1D2" presStyleIdx="3" presStyleCnt="5"/>
      <dgm:spPr/>
      <dgm:t>
        <a:bodyPr/>
        <a:lstStyle/>
        <a:p>
          <a:endParaRPr lang="en-US"/>
        </a:p>
      </dgm:t>
    </dgm:pt>
    <dgm:pt modelId="{3F4BE0A5-E2B3-2245-8CF8-06A87CFD41C9}" type="pres">
      <dgm:prSet presAssocID="{E23C7401-03A3-154A-BE72-7841BDDADCF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CA0FD7A-446C-DE4E-BDF4-EAED5AFD3E9B}" type="pres">
      <dgm:prSet presAssocID="{E23C7401-03A3-154A-BE72-7841BDDADCFC}" presName="rootComposite" presStyleCnt="0"/>
      <dgm:spPr/>
      <dgm:t>
        <a:bodyPr/>
        <a:lstStyle/>
        <a:p>
          <a:endParaRPr lang="en-US"/>
        </a:p>
      </dgm:t>
    </dgm:pt>
    <dgm:pt modelId="{7A51810B-B868-DB40-ADE1-BF0A560B2909}" type="pres">
      <dgm:prSet presAssocID="{E23C7401-03A3-154A-BE72-7841BDDADCFC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0549BA-3E8F-FF43-8DF4-E0F9F11BCB45}" type="pres">
      <dgm:prSet presAssocID="{E23C7401-03A3-154A-BE72-7841BDDADCFC}" presName="rootConnector" presStyleLbl="node2" presStyleIdx="3" presStyleCnt="5"/>
      <dgm:spPr/>
      <dgm:t>
        <a:bodyPr/>
        <a:lstStyle/>
        <a:p>
          <a:endParaRPr lang="en-US"/>
        </a:p>
      </dgm:t>
    </dgm:pt>
    <dgm:pt modelId="{5A487688-0D9A-5841-9412-20239BF55DC7}" type="pres">
      <dgm:prSet presAssocID="{E23C7401-03A3-154A-BE72-7841BDDADCFC}" presName="hierChild4" presStyleCnt="0"/>
      <dgm:spPr/>
      <dgm:t>
        <a:bodyPr/>
        <a:lstStyle/>
        <a:p>
          <a:endParaRPr lang="en-US"/>
        </a:p>
      </dgm:t>
    </dgm:pt>
    <dgm:pt modelId="{D09AB50A-D0C2-544B-8754-5BB5B6F71E76}" type="pres">
      <dgm:prSet presAssocID="{B4A20661-F41A-294D-A4C4-3B1F6523FFB2}" presName="Name37" presStyleLbl="parChTrans1D3" presStyleIdx="7" presStyleCnt="12"/>
      <dgm:spPr/>
      <dgm:t>
        <a:bodyPr/>
        <a:lstStyle/>
        <a:p>
          <a:endParaRPr lang="en-US"/>
        </a:p>
      </dgm:t>
    </dgm:pt>
    <dgm:pt modelId="{FB2A8D0B-AC48-264D-A749-90B5E8C2AA24}" type="pres">
      <dgm:prSet presAssocID="{5BCF5A46-B300-304F-8E67-3F66D780958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67F07E1-D487-9A4E-BD40-D85F927EEC3F}" type="pres">
      <dgm:prSet presAssocID="{5BCF5A46-B300-304F-8E67-3F66D7809587}" presName="rootComposite" presStyleCnt="0"/>
      <dgm:spPr/>
      <dgm:t>
        <a:bodyPr/>
        <a:lstStyle/>
        <a:p>
          <a:endParaRPr lang="en-US"/>
        </a:p>
      </dgm:t>
    </dgm:pt>
    <dgm:pt modelId="{079A062E-B1CE-D444-9B70-6CD909AC5667}" type="pres">
      <dgm:prSet presAssocID="{5BCF5A46-B300-304F-8E67-3F66D7809587}" presName="rootText" presStyleLbl="node3" presStyleIdx="7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D070E0-A50A-EC45-A825-5A0C9DB173C0}" type="pres">
      <dgm:prSet presAssocID="{5BCF5A46-B300-304F-8E67-3F66D7809587}" presName="rootConnector" presStyleLbl="node3" presStyleIdx="7" presStyleCnt="12"/>
      <dgm:spPr/>
      <dgm:t>
        <a:bodyPr/>
        <a:lstStyle/>
        <a:p>
          <a:endParaRPr lang="en-US"/>
        </a:p>
      </dgm:t>
    </dgm:pt>
    <dgm:pt modelId="{AD0A986B-BA9A-1E4C-A951-D4BFB4262228}" type="pres">
      <dgm:prSet presAssocID="{5BCF5A46-B300-304F-8E67-3F66D7809587}" presName="hierChild4" presStyleCnt="0"/>
      <dgm:spPr/>
      <dgm:t>
        <a:bodyPr/>
        <a:lstStyle/>
        <a:p>
          <a:endParaRPr lang="en-US"/>
        </a:p>
      </dgm:t>
    </dgm:pt>
    <dgm:pt modelId="{F1DC5560-B96A-FA4D-A7E1-A548EC00ED73}" type="pres">
      <dgm:prSet presAssocID="{5BCF5A46-B300-304F-8E67-3F66D7809587}" presName="hierChild5" presStyleCnt="0"/>
      <dgm:spPr/>
      <dgm:t>
        <a:bodyPr/>
        <a:lstStyle/>
        <a:p>
          <a:endParaRPr lang="en-US"/>
        </a:p>
      </dgm:t>
    </dgm:pt>
    <dgm:pt modelId="{9726831A-7280-434A-9436-DDF1653D6307}" type="pres">
      <dgm:prSet presAssocID="{4F743951-92D0-3D42-881B-F9A1A6B15BEA}" presName="Name37" presStyleLbl="parChTrans1D3" presStyleIdx="8" presStyleCnt="12"/>
      <dgm:spPr/>
      <dgm:t>
        <a:bodyPr/>
        <a:lstStyle/>
        <a:p>
          <a:endParaRPr lang="en-US"/>
        </a:p>
      </dgm:t>
    </dgm:pt>
    <dgm:pt modelId="{D8E3FCAC-8940-2E49-8CFF-104816ABEF2D}" type="pres">
      <dgm:prSet presAssocID="{5ECA579A-36B0-BB42-A5B7-6BA8D4D72CB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8008E8-DFB5-084A-816C-9C44728486FA}" type="pres">
      <dgm:prSet presAssocID="{5ECA579A-36B0-BB42-A5B7-6BA8D4D72CB9}" presName="rootComposite" presStyleCnt="0"/>
      <dgm:spPr/>
      <dgm:t>
        <a:bodyPr/>
        <a:lstStyle/>
        <a:p>
          <a:endParaRPr lang="en-US"/>
        </a:p>
      </dgm:t>
    </dgm:pt>
    <dgm:pt modelId="{1956DF86-396E-B748-9AE9-BBB5B04134B0}" type="pres">
      <dgm:prSet presAssocID="{5ECA579A-36B0-BB42-A5B7-6BA8D4D72CB9}" presName="rootText" presStyleLbl="node3" presStyleIdx="8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5691CA-8059-7740-819D-62BFC0D173BF}" type="pres">
      <dgm:prSet presAssocID="{5ECA579A-36B0-BB42-A5B7-6BA8D4D72CB9}" presName="rootConnector" presStyleLbl="node3" presStyleIdx="8" presStyleCnt="12"/>
      <dgm:spPr/>
      <dgm:t>
        <a:bodyPr/>
        <a:lstStyle/>
        <a:p>
          <a:endParaRPr lang="en-US"/>
        </a:p>
      </dgm:t>
    </dgm:pt>
    <dgm:pt modelId="{84839BC6-A6FE-9B41-9D39-4769BD45D196}" type="pres">
      <dgm:prSet presAssocID="{5ECA579A-36B0-BB42-A5B7-6BA8D4D72CB9}" presName="hierChild4" presStyleCnt="0"/>
      <dgm:spPr/>
      <dgm:t>
        <a:bodyPr/>
        <a:lstStyle/>
        <a:p>
          <a:endParaRPr lang="en-US"/>
        </a:p>
      </dgm:t>
    </dgm:pt>
    <dgm:pt modelId="{6D457E53-0769-2C4D-AE32-52DBA62EC787}" type="pres">
      <dgm:prSet presAssocID="{5ECA579A-36B0-BB42-A5B7-6BA8D4D72CB9}" presName="hierChild5" presStyleCnt="0"/>
      <dgm:spPr/>
      <dgm:t>
        <a:bodyPr/>
        <a:lstStyle/>
        <a:p>
          <a:endParaRPr lang="en-US"/>
        </a:p>
      </dgm:t>
    </dgm:pt>
    <dgm:pt modelId="{4659F903-2448-2C44-BDE5-A97164E21102}" type="pres">
      <dgm:prSet presAssocID="{203048AD-BA51-6843-B4A8-56168D1CC98E}" presName="Name37" presStyleLbl="parChTrans1D3" presStyleIdx="9" presStyleCnt="12"/>
      <dgm:spPr/>
      <dgm:t>
        <a:bodyPr/>
        <a:lstStyle/>
        <a:p>
          <a:endParaRPr lang="en-US"/>
        </a:p>
      </dgm:t>
    </dgm:pt>
    <dgm:pt modelId="{7672D2E2-5762-0846-A3A8-53E0C2DAD82D}" type="pres">
      <dgm:prSet presAssocID="{F5233279-D98E-6A4A-92A4-B06B6FE44E8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6ABFC2F-2C01-0247-8A55-037D88778533}" type="pres">
      <dgm:prSet presAssocID="{F5233279-D98E-6A4A-92A4-B06B6FE44E8A}" presName="rootComposite" presStyleCnt="0"/>
      <dgm:spPr/>
      <dgm:t>
        <a:bodyPr/>
        <a:lstStyle/>
        <a:p>
          <a:endParaRPr lang="en-US"/>
        </a:p>
      </dgm:t>
    </dgm:pt>
    <dgm:pt modelId="{68A94FCE-F2B3-944C-B6F4-3D54A67C2079}" type="pres">
      <dgm:prSet presAssocID="{F5233279-D98E-6A4A-92A4-B06B6FE44E8A}" presName="rootText" presStyleLbl="node3" presStyleIdx="9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5D952D-6F10-9E4C-9D64-FA31E8868B6F}" type="pres">
      <dgm:prSet presAssocID="{F5233279-D98E-6A4A-92A4-B06B6FE44E8A}" presName="rootConnector" presStyleLbl="node3" presStyleIdx="9" presStyleCnt="12"/>
      <dgm:spPr/>
      <dgm:t>
        <a:bodyPr/>
        <a:lstStyle/>
        <a:p>
          <a:endParaRPr lang="en-US"/>
        </a:p>
      </dgm:t>
    </dgm:pt>
    <dgm:pt modelId="{6E929888-EAD4-6E4D-881D-4D51F427C66C}" type="pres">
      <dgm:prSet presAssocID="{F5233279-D98E-6A4A-92A4-B06B6FE44E8A}" presName="hierChild4" presStyleCnt="0"/>
      <dgm:spPr/>
      <dgm:t>
        <a:bodyPr/>
        <a:lstStyle/>
        <a:p>
          <a:endParaRPr lang="en-US"/>
        </a:p>
      </dgm:t>
    </dgm:pt>
    <dgm:pt modelId="{5436D6F9-5B6B-8141-88E0-7620E09A79E6}" type="pres">
      <dgm:prSet presAssocID="{F5233279-D98E-6A4A-92A4-B06B6FE44E8A}" presName="hierChild5" presStyleCnt="0"/>
      <dgm:spPr/>
      <dgm:t>
        <a:bodyPr/>
        <a:lstStyle/>
        <a:p>
          <a:endParaRPr lang="en-US"/>
        </a:p>
      </dgm:t>
    </dgm:pt>
    <dgm:pt modelId="{3D937BCD-C594-4A44-A52D-8B3DFE543A63}" type="pres">
      <dgm:prSet presAssocID="{E23C7401-03A3-154A-BE72-7841BDDADCFC}" presName="hierChild5" presStyleCnt="0"/>
      <dgm:spPr/>
      <dgm:t>
        <a:bodyPr/>
        <a:lstStyle/>
        <a:p>
          <a:endParaRPr lang="en-US"/>
        </a:p>
      </dgm:t>
    </dgm:pt>
    <dgm:pt modelId="{F00ACD59-62BC-BF44-B6BA-C2402FA995DD}" type="pres">
      <dgm:prSet presAssocID="{ACB55F03-31D8-8B44-ADB5-03554D751DD6}" presName="Name37" presStyleLbl="parChTrans1D2" presStyleIdx="4" presStyleCnt="5"/>
      <dgm:spPr/>
      <dgm:t>
        <a:bodyPr/>
        <a:lstStyle/>
        <a:p>
          <a:endParaRPr lang="en-US"/>
        </a:p>
      </dgm:t>
    </dgm:pt>
    <dgm:pt modelId="{16FC6512-CE93-8145-AC8F-73E926C27951}" type="pres">
      <dgm:prSet presAssocID="{70F406C6-5161-1944-BF17-E7A14351225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B408909-B267-E644-A17F-A3018EF32ED1}" type="pres">
      <dgm:prSet presAssocID="{70F406C6-5161-1944-BF17-E7A14351225E}" presName="rootComposite" presStyleCnt="0"/>
      <dgm:spPr/>
      <dgm:t>
        <a:bodyPr/>
        <a:lstStyle/>
        <a:p>
          <a:endParaRPr lang="en-US"/>
        </a:p>
      </dgm:t>
    </dgm:pt>
    <dgm:pt modelId="{42BA1F90-4660-E84F-9BFD-219673F5FFD1}" type="pres">
      <dgm:prSet presAssocID="{70F406C6-5161-1944-BF17-E7A14351225E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EB12D1-15B6-8343-9B16-8D4B70DD36B1}" type="pres">
      <dgm:prSet presAssocID="{70F406C6-5161-1944-BF17-E7A14351225E}" presName="rootConnector" presStyleLbl="node2" presStyleIdx="4" presStyleCnt="5"/>
      <dgm:spPr/>
      <dgm:t>
        <a:bodyPr/>
        <a:lstStyle/>
        <a:p>
          <a:endParaRPr lang="en-US"/>
        </a:p>
      </dgm:t>
    </dgm:pt>
    <dgm:pt modelId="{2ADDC703-D664-6543-99E7-5320C9AC9E63}" type="pres">
      <dgm:prSet presAssocID="{70F406C6-5161-1944-BF17-E7A14351225E}" presName="hierChild4" presStyleCnt="0"/>
      <dgm:spPr/>
      <dgm:t>
        <a:bodyPr/>
        <a:lstStyle/>
        <a:p>
          <a:endParaRPr lang="en-US"/>
        </a:p>
      </dgm:t>
    </dgm:pt>
    <dgm:pt modelId="{AA8145B6-CC18-8C4F-9970-535D96B7ADDF}" type="pres">
      <dgm:prSet presAssocID="{4845FE5A-4FD5-E34E-87FF-ADE1C48A7ECF}" presName="Name37" presStyleLbl="parChTrans1D3" presStyleIdx="10" presStyleCnt="12"/>
      <dgm:spPr/>
      <dgm:t>
        <a:bodyPr/>
        <a:lstStyle/>
        <a:p>
          <a:endParaRPr lang="en-US"/>
        </a:p>
      </dgm:t>
    </dgm:pt>
    <dgm:pt modelId="{2A6013B8-F4D3-1B48-BD7D-C2EDAA26181F}" type="pres">
      <dgm:prSet presAssocID="{E386030E-CED8-244F-8795-99BC8F0E2A7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CD3408B-7F0C-D648-BF34-453FCC3B112E}" type="pres">
      <dgm:prSet presAssocID="{E386030E-CED8-244F-8795-99BC8F0E2A71}" presName="rootComposite" presStyleCnt="0"/>
      <dgm:spPr/>
      <dgm:t>
        <a:bodyPr/>
        <a:lstStyle/>
        <a:p>
          <a:endParaRPr lang="en-US"/>
        </a:p>
      </dgm:t>
    </dgm:pt>
    <dgm:pt modelId="{238DFA94-3E65-B343-87F1-551B83C51ED5}" type="pres">
      <dgm:prSet presAssocID="{E386030E-CED8-244F-8795-99BC8F0E2A71}" presName="rootText" presStyleLbl="node3" presStyleIdx="10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BAE5FC-CE44-134D-9E83-C147A7F3DFB6}" type="pres">
      <dgm:prSet presAssocID="{E386030E-CED8-244F-8795-99BC8F0E2A71}" presName="rootConnector" presStyleLbl="node3" presStyleIdx="10" presStyleCnt="12"/>
      <dgm:spPr/>
      <dgm:t>
        <a:bodyPr/>
        <a:lstStyle/>
        <a:p>
          <a:endParaRPr lang="en-US"/>
        </a:p>
      </dgm:t>
    </dgm:pt>
    <dgm:pt modelId="{798A6C5A-FDFA-6A4A-A6D8-A3C55FE977BE}" type="pres">
      <dgm:prSet presAssocID="{E386030E-CED8-244F-8795-99BC8F0E2A71}" presName="hierChild4" presStyleCnt="0"/>
      <dgm:spPr/>
      <dgm:t>
        <a:bodyPr/>
        <a:lstStyle/>
        <a:p>
          <a:endParaRPr lang="en-US"/>
        </a:p>
      </dgm:t>
    </dgm:pt>
    <dgm:pt modelId="{0A78A252-4359-5943-8F95-786F3A3FCB9C}" type="pres">
      <dgm:prSet presAssocID="{E386030E-CED8-244F-8795-99BC8F0E2A71}" presName="hierChild5" presStyleCnt="0"/>
      <dgm:spPr/>
      <dgm:t>
        <a:bodyPr/>
        <a:lstStyle/>
        <a:p>
          <a:endParaRPr lang="en-US"/>
        </a:p>
      </dgm:t>
    </dgm:pt>
    <dgm:pt modelId="{FA2E2175-3A59-1444-AC54-6994799289AC}" type="pres">
      <dgm:prSet presAssocID="{040C3792-18CB-664A-95FC-E44F6FA58396}" presName="Name37" presStyleLbl="parChTrans1D3" presStyleIdx="11" presStyleCnt="12"/>
      <dgm:spPr/>
      <dgm:t>
        <a:bodyPr/>
        <a:lstStyle/>
        <a:p>
          <a:endParaRPr lang="en-US"/>
        </a:p>
      </dgm:t>
    </dgm:pt>
    <dgm:pt modelId="{BF7C83DE-2D45-AB4A-A7F6-F1FFA66CE719}" type="pres">
      <dgm:prSet presAssocID="{DB7BCADD-E82E-6E48-B0F1-030A5144801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BE344B3-C9CD-E147-A175-99AEC3D65006}" type="pres">
      <dgm:prSet presAssocID="{DB7BCADD-E82E-6E48-B0F1-030A51448013}" presName="rootComposite" presStyleCnt="0"/>
      <dgm:spPr/>
      <dgm:t>
        <a:bodyPr/>
        <a:lstStyle/>
        <a:p>
          <a:endParaRPr lang="en-US"/>
        </a:p>
      </dgm:t>
    </dgm:pt>
    <dgm:pt modelId="{A4F64B89-2095-044D-924C-2B2D08BFE3A2}" type="pres">
      <dgm:prSet presAssocID="{DB7BCADD-E82E-6E48-B0F1-030A51448013}" presName="rootText" presStyleLbl="node3" presStyleIdx="11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AD0EC4-32E0-744E-971D-142C17D29E36}" type="pres">
      <dgm:prSet presAssocID="{DB7BCADD-E82E-6E48-B0F1-030A51448013}" presName="rootConnector" presStyleLbl="node3" presStyleIdx="11" presStyleCnt="12"/>
      <dgm:spPr/>
      <dgm:t>
        <a:bodyPr/>
        <a:lstStyle/>
        <a:p>
          <a:endParaRPr lang="en-US"/>
        </a:p>
      </dgm:t>
    </dgm:pt>
    <dgm:pt modelId="{D546FB73-FC4D-B248-AD9B-2FCF39352588}" type="pres">
      <dgm:prSet presAssocID="{DB7BCADD-E82E-6E48-B0F1-030A51448013}" presName="hierChild4" presStyleCnt="0"/>
      <dgm:spPr/>
      <dgm:t>
        <a:bodyPr/>
        <a:lstStyle/>
        <a:p>
          <a:endParaRPr lang="en-US"/>
        </a:p>
      </dgm:t>
    </dgm:pt>
    <dgm:pt modelId="{4F988700-30D4-4241-979B-76C11ED9B148}" type="pres">
      <dgm:prSet presAssocID="{DB7BCADD-E82E-6E48-B0F1-030A51448013}" presName="hierChild5" presStyleCnt="0"/>
      <dgm:spPr/>
      <dgm:t>
        <a:bodyPr/>
        <a:lstStyle/>
        <a:p>
          <a:endParaRPr lang="en-US"/>
        </a:p>
      </dgm:t>
    </dgm:pt>
    <dgm:pt modelId="{C6BC8752-D9AD-6249-B1D6-594B4BCC8E6E}" type="pres">
      <dgm:prSet presAssocID="{70F406C6-5161-1944-BF17-E7A14351225E}" presName="hierChild5" presStyleCnt="0"/>
      <dgm:spPr/>
      <dgm:t>
        <a:bodyPr/>
        <a:lstStyle/>
        <a:p>
          <a:endParaRPr lang="en-US"/>
        </a:p>
      </dgm:t>
    </dgm:pt>
    <dgm:pt modelId="{F5804DAE-29DE-794E-84E0-F7F1B6BB6060}" type="pres">
      <dgm:prSet presAssocID="{8F88314D-BBCA-DF45-864C-0AD5D31C27AA}" presName="hierChild3" presStyleCnt="0"/>
      <dgm:spPr/>
      <dgm:t>
        <a:bodyPr/>
        <a:lstStyle/>
        <a:p>
          <a:endParaRPr lang="en-US"/>
        </a:p>
      </dgm:t>
    </dgm:pt>
  </dgm:ptLst>
  <dgm:cxnLst>
    <dgm:cxn modelId="{E6B54DA3-C7B3-1F49-9312-BA3C14988029}" type="presOf" srcId="{4F743951-92D0-3D42-881B-F9A1A6B15BEA}" destId="{9726831A-7280-434A-9436-DDF1653D6307}" srcOrd="0" destOrd="0" presId="urn:microsoft.com/office/officeart/2005/8/layout/orgChart1"/>
    <dgm:cxn modelId="{CB0B7185-A85E-2C47-BC39-08C02C6D3F02}" type="presOf" srcId="{D251F26B-DBA5-7F4F-A58F-7A8BB0202115}" destId="{0B309F01-01F4-FD45-9771-A8D33A13D7C7}" srcOrd="1" destOrd="0" presId="urn:microsoft.com/office/officeart/2005/8/layout/orgChart1"/>
    <dgm:cxn modelId="{0B3C7FE1-5D84-1046-811C-5C4DC12CC341}" type="presOf" srcId="{7BBFF5D4-3BB6-0C42-B568-2BD5192F483B}" destId="{F311C2E2-5C93-3843-8FFA-5A4B73160D3B}" srcOrd="0" destOrd="0" presId="urn:microsoft.com/office/officeart/2005/8/layout/orgChart1"/>
    <dgm:cxn modelId="{2903196F-8123-8F44-8E22-C31DA5E5E8ED}" type="presOf" srcId="{B4A20661-F41A-294D-A4C4-3B1F6523FFB2}" destId="{D09AB50A-D0C2-544B-8754-5BB5B6F71E76}" srcOrd="0" destOrd="0" presId="urn:microsoft.com/office/officeart/2005/8/layout/orgChart1"/>
    <dgm:cxn modelId="{D3BA12DE-5A5E-9146-AD10-44D9C727566C}" srcId="{70F406C6-5161-1944-BF17-E7A14351225E}" destId="{E386030E-CED8-244F-8795-99BC8F0E2A71}" srcOrd="0" destOrd="0" parTransId="{4845FE5A-4FD5-E34E-87FF-ADE1C48A7ECF}" sibTransId="{D1864841-B177-7148-9936-1B9A7130AB31}"/>
    <dgm:cxn modelId="{D77948E9-F8EF-D94A-8E15-9265F13A3339}" srcId="{E23C7401-03A3-154A-BE72-7841BDDADCFC}" destId="{F5233279-D98E-6A4A-92A4-B06B6FE44E8A}" srcOrd="2" destOrd="0" parTransId="{203048AD-BA51-6843-B4A8-56168D1CC98E}" sibTransId="{9D06F22F-B9EF-F244-8DE4-3D2EBEFEA752}"/>
    <dgm:cxn modelId="{385EBE2D-9F9F-874D-AF2A-B06D299E00B7}" srcId="{8F88314D-BBCA-DF45-864C-0AD5D31C27AA}" destId="{E23C7401-03A3-154A-BE72-7841BDDADCFC}" srcOrd="3" destOrd="0" parTransId="{AD4F18FB-9CA2-9643-8D5B-28A667473D23}" sibTransId="{4EF0EEE3-EC27-DF4A-881C-86474CAE9136}"/>
    <dgm:cxn modelId="{8D5EFD27-D12B-7B4F-8218-FDC927243B13}" type="presOf" srcId="{C9CAD143-4FC0-D54D-B6DD-60CA42D5602D}" destId="{31F3F448-DC46-CD40-935D-1FDF6DCDC8DC}" srcOrd="0" destOrd="0" presId="urn:microsoft.com/office/officeart/2005/8/layout/orgChart1"/>
    <dgm:cxn modelId="{198EC4F3-46A8-EB43-9AB3-6575FFBD7DC3}" srcId="{E23C7401-03A3-154A-BE72-7841BDDADCFC}" destId="{5BCF5A46-B300-304F-8E67-3F66D7809587}" srcOrd="0" destOrd="0" parTransId="{B4A20661-F41A-294D-A4C4-3B1F6523FFB2}" sibTransId="{EEE868B2-F837-0B4E-8B5A-4575DFB60C9F}"/>
    <dgm:cxn modelId="{7B9C5441-DAE7-164D-82E7-51F86A014BBA}" type="presOf" srcId="{F928DF48-5862-2445-917D-B8088B3E9C48}" destId="{3D2D6667-0F40-6B4D-B8A3-950C11D61C5A}" srcOrd="0" destOrd="0" presId="urn:microsoft.com/office/officeart/2005/8/layout/orgChart1"/>
    <dgm:cxn modelId="{72538174-DFE9-5743-95A6-65BB4FC0446C}" type="presOf" srcId="{CF11D151-494D-1F48-97EA-A19AF5F5E411}" destId="{E1FB8A8A-2869-7042-ABBC-56DBFE8BE2D2}" srcOrd="0" destOrd="0" presId="urn:microsoft.com/office/officeart/2005/8/layout/orgChart1"/>
    <dgm:cxn modelId="{5BDAEED7-BB2C-E24C-B185-C1BF74B6AFDD}" type="presOf" srcId="{3E22582D-A0EE-FD4E-8060-811CCB73CE2E}" destId="{8546594D-5C9B-1D40-8444-B1E6057031B0}" srcOrd="0" destOrd="0" presId="urn:microsoft.com/office/officeart/2005/8/layout/orgChart1"/>
    <dgm:cxn modelId="{8648F222-D858-0941-8FB1-ADBC3532BD9A}" type="presOf" srcId="{B66B1FD6-C278-5242-AB02-3C63584D1C8D}" destId="{44E27138-F3D7-F84D-91D7-5094C34FC735}" srcOrd="0" destOrd="0" presId="urn:microsoft.com/office/officeart/2005/8/layout/orgChart1"/>
    <dgm:cxn modelId="{7026A6BE-F345-064A-A2DA-48B122C9A4B3}" srcId="{8F88314D-BBCA-DF45-864C-0AD5D31C27AA}" destId="{37708E6C-38DC-B54E-8493-DC762EE50EE5}" srcOrd="0" destOrd="0" parTransId="{7BBFF5D4-3BB6-0C42-B568-2BD5192F483B}" sibTransId="{26919CC2-996B-4547-83C9-212AB7BDA204}"/>
    <dgm:cxn modelId="{41072F72-B4D7-614C-B36A-D328D4A24360}" type="presOf" srcId="{8F88314D-BBCA-DF45-864C-0AD5D31C27AA}" destId="{35867FD2-BCB9-3B44-9BFD-35D77CAD1613}" srcOrd="1" destOrd="0" presId="urn:microsoft.com/office/officeart/2005/8/layout/orgChart1"/>
    <dgm:cxn modelId="{D0F55007-6276-CD45-BB17-4736E03657F6}" type="presOf" srcId="{74EE113C-6C79-4742-BCB1-1B4EDEAC21BE}" destId="{09431215-167F-D644-8C19-6F818B5A7507}" srcOrd="0" destOrd="0" presId="urn:microsoft.com/office/officeart/2005/8/layout/orgChart1"/>
    <dgm:cxn modelId="{5F4A7D66-CC7C-1045-9DC9-CAE7E0EFFF7B}" srcId="{8F88314D-BBCA-DF45-864C-0AD5D31C27AA}" destId="{3E22582D-A0EE-FD4E-8060-811CCB73CE2E}" srcOrd="2" destOrd="0" parTransId="{59CF0660-E46A-1B49-8D2D-E44AF60F32BC}" sibTransId="{D1FD129E-62E2-6243-99B8-14F14CC5B3EC}"/>
    <dgm:cxn modelId="{BD1935F2-DF2A-F640-B108-9401255BFC73}" type="presOf" srcId="{DB7BCADD-E82E-6E48-B0F1-030A51448013}" destId="{EFAD0EC4-32E0-744E-971D-142C17D29E36}" srcOrd="1" destOrd="0" presId="urn:microsoft.com/office/officeart/2005/8/layout/orgChart1"/>
    <dgm:cxn modelId="{BC89026A-2C79-C643-BDB5-9167582644CA}" type="presOf" srcId="{8F88314D-BBCA-DF45-864C-0AD5D31C27AA}" destId="{16574031-E45F-074F-BCE2-5A84F19C0DF8}" srcOrd="0" destOrd="0" presId="urn:microsoft.com/office/officeart/2005/8/layout/orgChart1"/>
    <dgm:cxn modelId="{FAFB751A-B08B-7947-991E-D7F22AECFDDE}" type="presOf" srcId="{AD4F18FB-9CA2-9643-8D5B-28A667473D23}" destId="{A9AC8B07-8999-B24A-BA75-E67E177185FA}" srcOrd="0" destOrd="0" presId="urn:microsoft.com/office/officeart/2005/8/layout/orgChart1"/>
    <dgm:cxn modelId="{5E7C7DD6-7F23-514C-95CF-F2DEB4B12272}" type="presOf" srcId="{1BC54F5C-1BBE-F145-ABEC-8B8E3EAB4F6E}" destId="{74864496-9807-F24D-90EE-C60DB00BAFDD}" srcOrd="0" destOrd="0" presId="urn:microsoft.com/office/officeart/2005/8/layout/orgChart1"/>
    <dgm:cxn modelId="{6C6727AF-1C5E-1E4C-A411-A854CAC2D635}" type="presOf" srcId="{E386030E-CED8-244F-8795-99BC8F0E2A71}" destId="{C3BAE5FC-CE44-134D-9E83-C147A7F3DFB6}" srcOrd="1" destOrd="0" presId="urn:microsoft.com/office/officeart/2005/8/layout/orgChart1"/>
    <dgm:cxn modelId="{AF717242-C068-D742-9FE1-723A4ED220F1}" type="presOf" srcId="{70F406C6-5161-1944-BF17-E7A14351225E}" destId="{42BA1F90-4660-E84F-9BFD-219673F5FFD1}" srcOrd="0" destOrd="0" presId="urn:microsoft.com/office/officeart/2005/8/layout/orgChart1"/>
    <dgm:cxn modelId="{B4E52B21-1845-5144-A2F7-55E52A7DA5D0}" type="presOf" srcId="{5BCF5A46-B300-304F-8E67-3F66D7809587}" destId="{A1D070E0-A50A-EC45-A825-5A0C9DB173C0}" srcOrd="1" destOrd="0" presId="urn:microsoft.com/office/officeart/2005/8/layout/orgChart1"/>
    <dgm:cxn modelId="{526C5226-6514-1D48-BB04-ECB73C352285}" srcId="{70F406C6-5161-1944-BF17-E7A14351225E}" destId="{DB7BCADD-E82E-6E48-B0F1-030A51448013}" srcOrd="1" destOrd="0" parTransId="{040C3792-18CB-664A-95FC-E44F6FA58396}" sibTransId="{6EDA532C-1B76-B743-9F8B-4943B2822706}"/>
    <dgm:cxn modelId="{8C684625-6AA5-0C42-AEFD-0588F83E82AC}" srcId="{E23C7401-03A3-154A-BE72-7841BDDADCFC}" destId="{5ECA579A-36B0-BB42-A5B7-6BA8D4D72CB9}" srcOrd="1" destOrd="0" parTransId="{4F743951-92D0-3D42-881B-F9A1A6B15BEA}" sibTransId="{8E7BD0D6-63F8-1741-A6E2-89B81639AB6C}"/>
    <dgm:cxn modelId="{989EC4B9-2ED4-444C-AD33-0D2DBB219B9B}" srcId="{3E22582D-A0EE-FD4E-8060-811CCB73CE2E}" destId="{8E744A01-D558-D948-940A-B972C15BF434}" srcOrd="1" destOrd="0" parTransId="{2B8A1617-5AA3-8C45-B3D8-253DADD53276}" sibTransId="{F22F73AE-CFFD-8347-81B0-7336F29A6206}"/>
    <dgm:cxn modelId="{2368557A-3A24-D349-B22D-8F902D280902}" type="presOf" srcId="{5BCF5A46-B300-304F-8E67-3F66D7809587}" destId="{079A062E-B1CE-D444-9B70-6CD909AC5667}" srcOrd="0" destOrd="0" presId="urn:microsoft.com/office/officeart/2005/8/layout/orgChart1"/>
    <dgm:cxn modelId="{57B55F54-1D41-1947-A40D-E7696771629D}" srcId="{37708E6C-38DC-B54E-8493-DC762EE50EE5}" destId="{8BDF5758-4951-BC4C-99E7-ADA633C915A7}" srcOrd="0" destOrd="0" parTransId="{9F8A4084-FD6B-AA47-AE1D-7EF2D9934921}" sibTransId="{04A675E2-A0E1-2641-ADCB-EA6B7109571C}"/>
    <dgm:cxn modelId="{8995A44C-BA4E-554D-8782-F7A581E281B8}" type="presOf" srcId="{040C3792-18CB-664A-95FC-E44F6FA58396}" destId="{FA2E2175-3A59-1444-AC54-6994799289AC}" srcOrd="0" destOrd="0" presId="urn:microsoft.com/office/officeart/2005/8/layout/orgChart1"/>
    <dgm:cxn modelId="{800DB207-035B-054F-9BC8-C1DEFEA836AD}" type="presOf" srcId="{37708E6C-38DC-B54E-8493-DC762EE50EE5}" destId="{40B575A2-3AC0-CD43-80FA-24D46BF9335E}" srcOrd="1" destOrd="0" presId="urn:microsoft.com/office/officeart/2005/8/layout/orgChart1"/>
    <dgm:cxn modelId="{72F9C340-AA7A-3B45-93B0-A0F8DE940EA2}" type="presOf" srcId="{ACB55F03-31D8-8B44-ADB5-03554D751DD6}" destId="{F00ACD59-62BC-BF44-B6BA-C2402FA995DD}" srcOrd="0" destOrd="0" presId="urn:microsoft.com/office/officeart/2005/8/layout/orgChart1"/>
    <dgm:cxn modelId="{6B6E768B-6D78-C944-8F83-00946B848A03}" type="presOf" srcId="{35F64F85-347D-8F45-95D1-72EC0B44A296}" destId="{CD66CBA4-65DB-B341-8C01-8DF4C7B9F0A1}" srcOrd="1" destOrd="0" presId="urn:microsoft.com/office/officeart/2005/8/layout/orgChart1"/>
    <dgm:cxn modelId="{B4FBE4B3-090A-3348-A50D-C9EBA42EC9CD}" type="presOf" srcId="{8E744A01-D558-D948-940A-B972C15BF434}" destId="{693FA774-3179-9746-BC27-6CA3F9E6B28A}" srcOrd="0" destOrd="0" presId="urn:microsoft.com/office/officeart/2005/8/layout/orgChart1"/>
    <dgm:cxn modelId="{A00C5FBF-C3AA-6740-9E5C-BD2884A0880E}" type="presOf" srcId="{9F8A4084-FD6B-AA47-AE1D-7EF2D9934921}" destId="{C31387D9-3BD7-A440-A5D8-94B898DFBF79}" srcOrd="0" destOrd="0" presId="urn:microsoft.com/office/officeart/2005/8/layout/orgChart1"/>
    <dgm:cxn modelId="{517CBEAC-4750-FE4D-9A5C-52FFFED89EAB}" type="presOf" srcId="{E1AD2D55-8B31-B540-A447-65F3F9045926}" destId="{DA78D5A4-87ED-D642-B2DB-4610DD6ADE38}" srcOrd="0" destOrd="0" presId="urn:microsoft.com/office/officeart/2005/8/layout/orgChart1"/>
    <dgm:cxn modelId="{29DABB30-11C4-AF46-A816-536F2836D46E}" type="presOf" srcId="{6EA89DC3-75FF-7C47-9602-95B898C43D60}" destId="{1FC8793E-9021-4C42-8C87-AA84A1F9B286}" srcOrd="0" destOrd="0" presId="urn:microsoft.com/office/officeart/2005/8/layout/orgChart1"/>
    <dgm:cxn modelId="{1351C952-0C30-A740-836E-54AE09AEBF03}" srcId="{D251F26B-DBA5-7F4F-A58F-7A8BB0202115}" destId="{C42A0F91-8827-824B-9738-F46A2634C60A}" srcOrd="0" destOrd="0" parTransId="{1BC54F5C-1BBE-F145-ABEC-8B8E3EAB4F6E}" sibTransId="{751E4D9A-4653-144B-9C9E-A36B26FACF08}"/>
    <dgm:cxn modelId="{CC3C7F34-BF97-474F-A1DE-5AFD502645AA}" type="presOf" srcId="{E23C7401-03A3-154A-BE72-7841BDDADCFC}" destId="{B20549BA-3E8F-FF43-8DF4-E0F9F11BCB45}" srcOrd="1" destOrd="0" presId="urn:microsoft.com/office/officeart/2005/8/layout/orgChart1"/>
    <dgm:cxn modelId="{850BB772-8049-CA43-99EE-ADAF4DA74583}" type="presOf" srcId="{F5233279-D98E-6A4A-92A4-B06B6FE44E8A}" destId="{68A94FCE-F2B3-944C-B6F4-3D54A67C2079}" srcOrd="0" destOrd="0" presId="urn:microsoft.com/office/officeart/2005/8/layout/orgChart1"/>
    <dgm:cxn modelId="{EF13F8E5-DFC9-E44B-B8E3-7B8E221E0AF0}" type="presOf" srcId="{70F406C6-5161-1944-BF17-E7A14351225E}" destId="{41EB12D1-15B6-8343-9B16-8D4B70DD36B1}" srcOrd="1" destOrd="0" presId="urn:microsoft.com/office/officeart/2005/8/layout/orgChart1"/>
    <dgm:cxn modelId="{4DCB280E-FF30-E141-96D8-2BE078FB7D72}" type="presOf" srcId="{5B9B9717-8CDC-DA41-82D7-4F4015179759}" destId="{3E150FA3-2936-DF4C-A662-D7DD37DFDE39}" srcOrd="0" destOrd="0" presId="urn:microsoft.com/office/officeart/2005/8/layout/orgChart1"/>
    <dgm:cxn modelId="{E122C165-5534-6D42-A3FF-F112F972E35A}" type="presOf" srcId="{8BDF5758-4951-BC4C-99E7-ADA633C915A7}" destId="{91A9DBC9-1623-4841-9225-1050D98C1F8A}" srcOrd="0" destOrd="0" presId="urn:microsoft.com/office/officeart/2005/8/layout/orgChart1"/>
    <dgm:cxn modelId="{3F750AA2-A6CA-ED44-85E1-ED72B2A30B4E}" type="presOf" srcId="{2B8A1617-5AA3-8C45-B3D8-253DADD53276}" destId="{BE487C23-1F4C-4B49-9A58-80D3451E34E0}" srcOrd="0" destOrd="0" presId="urn:microsoft.com/office/officeart/2005/8/layout/orgChart1"/>
    <dgm:cxn modelId="{40822627-B7EE-8D40-B297-E9D09E9F56F6}" srcId="{D251F26B-DBA5-7F4F-A58F-7A8BB0202115}" destId="{C9CAD143-4FC0-D54D-B6DD-60CA42D5602D}" srcOrd="2" destOrd="0" parTransId="{CF11D151-494D-1F48-97EA-A19AF5F5E411}" sibTransId="{4C6204F2-1E91-3746-ACB9-D95B039BF687}"/>
    <dgm:cxn modelId="{0A48E467-8BF2-7C41-A183-327CC280665C}" type="presOf" srcId="{E386030E-CED8-244F-8795-99BC8F0E2A71}" destId="{238DFA94-3E65-B343-87F1-551B83C51ED5}" srcOrd="0" destOrd="0" presId="urn:microsoft.com/office/officeart/2005/8/layout/orgChart1"/>
    <dgm:cxn modelId="{2BB72055-B5FE-9C49-B26B-384893562E49}" type="presOf" srcId="{59CF0660-E46A-1B49-8D2D-E44AF60F32BC}" destId="{1955FED1-4412-CA4A-9EBF-43A9ED2AAAE4}" srcOrd="0" destOrd="0" presId="urn:microsoft.com/office/officeart/2005/8/layout/orgChart1"/>
    <dgm:cxn modelId="{8DB1966B-1AF5-F44D-80F2-EADAA7666BCC}" type="presOf" srcId="{F928DF48-5862-2445-917D-B8088B3E9C48}" destId="{71239948-3A52-B541-914E-B5647CF752F0}" srcOrd="1" destOrd="0" presId="urn:microsoft.com/office/officeart/2005/8/layout/orgChart1"/>
    <dgm:cxn modelId="{B27F6C4C-F20C-7848-9E65-7E7EE74F265A}" type="presOf" srcId="{F5233279-D98E-6A4A-92A4-B06B6FE44E8A}" destId="{525D952D-6F10-9E4C-9D64-FA31E8868B6F}" srcOrd="1" destOrd="0" presId="urn:microsoft.com/office/officeart/2005/8/layout/orgChart1"/>
    <dgm:cxn modelId="{3C498809-8D72-1D45-B116-E7839BFC9C2C}" type="presOf" srcId="{D251F26B-DBA5-7F4F-A58F-7A8BB0202115}" destId="{F1BC49F9-2174-6F46-817F-8819D354C208}" srcOrd="0" destOrd="0" presId="urn:microsoft.com/office/officeart/2005/8/layout/orgChart1"/>
    <dgm:cxn modelId="{DBE8438C-656D-6848-80CF-E0B86A2AA01A}" type="presOf" srcId="{DB7BCADD-E82E-6E48-B0F1-030A51448013}" destId="{A4F64B89-2095-044D-924C-2B2D08BFE3A2}" srcOrd="0" destOrd="0" presId="urn:microsoft.com/office/officeart/2005/8/layout/orgChart1"/>
    <dgm:cxn modelId="{07E1E2A5-B006-CD49-AB89-F3D0CB7497D7}" srcId="{D251F26B-DBA5-7F4F-A58F-7A8BB0202115}" destId="{35F64F85-347D-8F45-95D1-72EC0B44A296}" srcOrd="1" destOrd="0" parTransId="{E1AD2D55-8B31-B540-A447-65F3F9045926}" sibTransId="{759248F8-1B0C-244B-8E05-7265340EDB34}"/>
    <dgm:cxn modelId="{BA03644D-0413-4B4C-B30C-BC930D02498A}" type="presOf" srcId="{41E22983-8ADB-574F-BA8D-B9600A78E956}" destId="{657F36FB-2E0F-E34C-B421-5529C66DE99F}" srcOrd="0" destOrd="0" presId="urn:microsoft.com/office/officeart/2005/8/layout/orgChart1"/>
    <dgm:cxn modelId="{15AC977C-5695-C544-967F-842F23E97687}" srcId="{3E22582D-A0EE-FD4E-8060-811CCB73CE2E}" destId="{F928DF48-5862-2445-917D-B8088B3E9C48}" srcOrd="0" destOrd="0" parTransId="{74EE113C-6C79-4742-BCB1-1B4EDEAC21BE}" sibTransId="{B5172155-FC03-FE46-9526-82E824BD9166}"/>
    <dgm:cxn modelId="{A6F7DB10-2775-CC4F-9682-9EB9B2F3113E}" type="presOf" srcId="{C42A0F91-8827-824B-9738-F46A2634C60A}" destId="{A37C7396-91E1-AE4B-B7D0-AF87B4B70632}" srcOrd="0" destOrd="0" presId="urn:microsoft.com/office/officeart/2005/8/layout/orgChart1"/>
    <dgm:cxn modelId="{46C7876A-E45F-924B-AEC4-A9B3E0289758}" srcId="{8F88314D-BBCA-DF45-864C-0AD5D31C27AA}" destId="{D251F26B-DBA5-7F4F-A58F-7A8BB0202115}" srcOrd="1" destOrd="0" parTransId="{5B9B9717-8CDC-DA41-82D7-4F4015179759}" sibTransId="{D745DAFE-7903-DF48-9D3F-3ED30C0C1C41}"/>
    <dgm:cxn modelId="{5E44D55B-0A75-A143-963F-079462EB698E}" type="presOf" srcId="{4845FE5A-4FD5-E34E-87FF-ADE1C48A7ECF}" destId="{AA8145B6-CC18-8C4F-9970-535D96B7ADDF}" srcOrd="0" destOrd="0" presId="urn:microsoft.com/office/officeart/2005/8/layout/orgChart1"/>
    <dgm:cxn modelId="{7EDECF77-FA0E-8A48-B3FA-31577F5C7223}" type="presOf" srcId="{203048AD-BA51-6843-B4A8-56168D1CC98E}" destId="{4659F903-2448-2C44-BDE5-A97164E21102}" srcOrd="0" destOrd="0" presId="urn:microsoft.com/office/officeart/2005/8/layout/orgChart1"/>
    <dgm:cxn modelId="{330F3E98-18DD-D94E-8EF3-F994D7B01D7F}" type="presOf" srcId="{B66B1FD6-C278-5242-AB02-3C63584D1C8D}" destId="{DAC1B0AA-798B-3A4E-86C2-61850B8EF019}" srcOrd="1" destOrd="0" presId="urn:microsoft.com/office/officeart/2005/8/layout/orgChart1"/>
    <dgm:cxn modelId="{BF72740B-EBB5-D948-87CA-63A230B76BB3}" srcId="{3E22582D-A0EE-FD4E-8060-811CCB73CE2E}" destId="{B66B1FD6-C278-5242-AB02-3C63584D1C8D}" srcOrd="2" destOrd="0" parTransId="{41E22983-8ADB-574F-BA8D-B9600A78E956}" sibTransId="{C7C24879-54A3-A24B-AE85-FE5FC3F1BCE8}"/>
    <dgm:cxn modelId="{6F8CF19F-4666-EA49-8C19-55143EA81786}" type="presOf" srcId="{5ECA579A-36B0-BB42-A5B7-6BA8D4D72CB9}" destId="{EA5691CA-8059-7740-819D-62BFC0D173BF}" srcOrd="1" destOrd="0" presId="urn:microsoft.com/office/officeart/2005/8/layout/orgChart1"/>
    <dgm:cxn modelId="{BA084018-992D-D945-9259-88E50FADAB30}" type="presOf" srcId="{8E744A01-D558-D948-940A-B972C15BF434}" destId="{879D227A-5DF7-B243-B297-EEE7ADA80D19}" srcOrd="1" destOrd="0" presId="urn:microsoft.com/office/officeart/2005/8/layout/orgChart1"/>
    <dgm:cxn modelId="{FBD71278-8E0D-424C-BF80-3619B6B09936}" srcId="{6EA89DC3-75FF-7C47-9602-95B898C43D60}" destId="{8F88314D-BBCA-DF45-864C-0AD5D31C27AA}" srcOrd="0" destOrd="0" parTransId="{8F153741-6222-7D41-A73A-14C18344C27F}" sibTransId="{4F4648C9-03B5-5B42-A6B4-6DBB69264A61}"/>
    <dgm:cxn modelId="{D588B921-F1A0-274F-AE85-F4A7150CACB7}" type="presOf" srcId="{C9CAD143-4FC0-D54D-B6DD-60CA42D5602D}" destId="{32A5BC77-3923-654D-9815-487C38792B33}" srcOrd="1" destOrd="0" presId="urn:microsoft.com/office/officeart/2005/8/layout/orgChart1"/>
    <dgm:cxn modelId="{AF9E704C-590F-914E-84F1-76416A0C021B}" type="presOf" srcId="{C42A0F91-8827-824B-9738-F46A2634C60A}" destId="{78219AC7-8FFB-A346-977B-16D2D3098996}" srcOrd="1" destOrd="0" presId="urn:microsoft.com/office/officeart/2005/8/layout/orgChart1"/>
    <dgm:cxn modelId="{029B768B-28CF-2A43-8D9F-A48C87CBBC1B}" type="presOf" srcId="{E23C7401-03A3-154A-BE72-7841BDDADCFC}" destId="{7A51810B-B868-DB40-ADE1-BF0A560B2909}" srcOrd="0" destOrd="0" presId="urn:microsoft.com/office/officeart/2005/8/layout/orgChart1"/>
    <dgm:cxn modelId="{52820345-9385-8545-8D0F-05EC8ED3AE76}" type="presOf" srcId="{8BDF5758-4951-BC4C-99E7-ADA633C915A7}" destId="{C7EF2807-A5E0-104D-A045-8CE318A48382}" srcOrd="1" destOrd="0" presId="urn:microsoft.com/office/officeart/2005/8/layout/orgChart1"/>
    <dgm:cxn modelId="{9E0272FD-F79F-8245-BB51-AE88C192A1DC}" srcId="{8F88314D-BBCA-DF45-864C-0AD5D31C27AA}" destId="{70F406C6-5161-1944-BF17-E7A14351225E}" srcOrd="4" destOrd="0" parTransId="{ACB55F03-31D8-8B44-ADB5-03554D751DD6}" sibTransId="{3C31AAE7-E4DE-434A-8EA5-2B1ACB890567}"/>
    <dgm:cxn modelId="{B92760E4-122E-3D4E-A904-364893FD5515}" type="presOf" srcId="{37708E6C-38DC-B54E-8493-DC762EE50EE5}" destId="{55593702-A052-714B-B338-DE8786700E07}" srcOrd="0" destOrd="0" presId="urn:microsoft.com/office/officeart/2005/8/layout/orgChart1"/>
    <dgm:cxn modelId="{44B719C9-B43E-4749-A4DA-9FC53F1B9550}" type="presOf" srcId="{3E22582D-A0EE-FD4E-8060-811CCB73CE2E}" destId="{29139D67-6502-F745-8219-C009F632D86E}" srcOrd="1" destOrd="0" presId="urn:microsoft.com/office/officeart/2005/8/layout/orgChart1"/>
    <dgm:cxn modelId="{8E63A18A-0A5D-014F-9878-12BDB88CDC86}" type="presOf" srcId="{35F64F85-347D-8F45-95D1-72EC0B44A296}" destId="{92196C69-E11D-7F47-9D01-321C56E2668B}" srcOrd="0" destOrd="0" presId="urn:microsoft.com/office/officeart/2005/8/layout/orgChart1"/>
    <dgm:cxn modelId="{A11364F4-F31E-C94E-AE4A-CBD6C07DD4D3}" type="presOf" srcId="{5ECA579A-36B0-BB42-A5B7-6BA8D4D72CB9}" destId="{1956DF86-396E-B748-9AE9-BBB5B04134B0}" srcOrd="0" destOrd="0" presId="urn:microsoft.com/office/officeart/2005/8/layout/orgChart1"/>
    <dgm:cxn modelId="{44C46AC5-FEBE-4B48-99A5-3B35C4246B22}" type="presParOf" srcId="{1FC8793E-9021-4C42-8C87-AA84A1F9B286}" destId="{D8D63D6F-5BB5-1943-9E6B-6A30474DD209}" srcOrd="0" destOrd="0" presId="urn:microsoft.com/office/officeart/2005/8/layout/orgChart1"/>
    <dgm:cxn modelId="{8F00EA07-0BDA-5646-8F38-CDA0FB6346BC}" type="presParOf" srcId="{D8D63D6F-5BB5-1943-9E6B-6A30474DD209}" destId="{DC151E9A-91DC-A544-AF5A-6982F4E88500}" srcOrd="0" destOrd="0" presId="urn:microsoft.com/office/officeart/2005/8/layout/orgChart1"/>
    <dgm:cxn modelId="{7782F19D-ECC6-6C40-96F1-975E5E71E49F}" type="presParOf" srcId="{DC151E9A-91DC-A544-AF5A-6982F4E88500}" destId="{16574031-E45F-074F-BCE2-5A84F19C0DF8}" srcOrd="0" destOrd="0" presId="urn:microsoft.com/office/officeart/2005/8/layout/orgChart1"/>
    <dgm:cxn modelId="{833FEF14-D0B4-5B45-AD6C-4F92392456AF}" type="presParOf" srcId="{DC151E9A-91DC-A544-AF5A-6982F4E88500}" destId="{35867FD2-BCB9-3B44-9BFD-35D77CAD1613}" srcOrd="1" destOrd="0" presId="urn:microsoft.com/office/officeart/2005/8/layout/orgChart1"/>
    <dgm:cxn modelId="{C3F1C6CF-C7AE-114A-B4BE-FE12D8CDAEB2}" type="presParOf" srcId="{D8D63D6F-5BB5-1943-9E6B-6A30474DD209}" destId="{D43D2FD0-907B-CB44-ACF5-13AFBF1278FE}" srcOrd="1" destOrd="0" presId="urn:microsoft.com/office/officeart/2005/8/layout/orgChart1"/>
    <dgm:cxn modelId="{DBD11FE5-99C8-CC41-B22C-16A1AA700E31}" type="presParOf" srcId="{D43D2FD0-907B-CB44-ACF5-13AFBF1278FE}" destId="{F311C2E2-5C93-3843-8FFA-5A4B73160D3B}" srcOrd="0" destOrd="0" presId="urn:microsoft.com/office/officeart/2005/8/layout/orgChart1"/>
    <dgm:cxn modelId="{ABFC41DF-9452-B541-8730-DFD2403FFABD}" type="presParOf" srcId="{D43D2FD0-907B-CB44-ACF5-13AFBF1278FE}" destId="{B2739ABC-6C22-EF45-8E38-E33DB71C9553}" srcOrd="1" destOrd="0" presId="urn:microsoft.com/office/officeart/2005/8/layout/orgChart1"/>
    <dgm:cxn modelId="{297F2F75-9B9D-714B-B494-67C8569FEB46}" type="presParOf" srcId="{B2739ABC-6C22-EF45-8E38-E33DB71C9553}" destId="{623B955B-A277-2146-B96B-87730C9AF614}" srcOrd="0" destOrd="0" presId="urn:microsoft.com/office/officeart/2005/8/layout/orgChart1"/>
    <dgm:cxn modelId="{A349F93E-2DC1-E948-BE52-3BBF7E5DFEAD}" type="presParOf" srcId="{623B955B-A277-2146-B96B-87730C9AF614}" destId="{55593702-A052-714B-B338-DE8786700E07}" srcOrd="0" destOrd="0" presId="urn:microsoft.com/office/officeart/2005/8/layout/orgChart1"/>
    <dgm:cxn modelId="{4E8BD413-C70B-8948-BE64-FBE82CB876A1}" type="presParOf" srcId="{623B955B-A277-2146-B96B-87730C9AF614}" destId="{40B575A2-3AC0-CD43-80FA-24D46BF9335E}" srcOrd="1" destOrd="0" presId="urn:microsoft.com/office/officeart/2005/8/layout/orgChart1"/>
    <dgm:cxn modelId="{A977AB32-0EC5-B14B-AEA5-22ABBD33548C}" type="presParOf" srcId="{B2739ABC-6C22-EF45-8E38-E33DB71C9553}" destId="{730A0B12-08D4-F642-8A83-34E830B6D542}" srcOrd="1" destOrd="0" presId="urn:microsoft.com/office/officeart/2005/8/layout/orgChart1"/>
    <dgm:cxn modelId="{01F26822-A0E3-4741-9580-EBF7FE8DC86A}" type="presParOf" srcId="{730A0B12-08D4-F642-8A83-34E830B6D542}" destId="{C31387D9-3BD7-A440-A5D8-94B898DFBF79}" srcOrd="0" destOrd="0" presId="urn:microsoft.com/office/officeart/2005/8/layout/orgChart1"/>
    <dgm:cxn modelId="{9336A473-0B53-B647-88B5-5658A14457AA}" type="presParOf" srcId="{730A0B12-08D4-F642-8A83-34E830B6D542}" destId="{8CBA8E6B-5966-C34D-A067-672E7660DF95}" srcOrd="1" destOrd="0" presId="urn:microsoft.com/office/officeart/2005/8/layout/orgChart1"/>
    <dgm:cxn modelId="{CFEEDF4F-297B-984E-99B1-9A23A1FFDD4E}" type="presParOf" srcId="{8CBA8E6B-5966-C34D-A067-672E7660DF95}" destId="{9E44727C-9A33-8D45-BB44-4B4B744D5542}" srcOrd="0" destOrd="0" presId="urn:microsoft.com/office/officeart/2005/8/layout/orgChart1"/>
    <dgm:cxn modelId="{6AF20040-FBAC-3242-9E24-971201E99613}" type="presParOf" srcId="{9E44727C-9A33-8D45-BB44-4B4B744D5542}" destId="{91A9DBC9-1623-4841-9225-1050D98C1F8A}" srcOrd="0" destOrd="0" presId="urn:microsoft.com/office/officeart/2005/8/layout/orgChart1"/>
    <dgm:cxn modelId="{97011C72-F5A3-A54F-A717-11E957792BFF}" type="presParOf" srcId="{9E44727C-9A33-8D45-BB44-4B4B744D5542}" destId="{C7EF2807-A5E0-104D-A045-8CE318A48382}" srcOrd="1" destOrd="0" presId="urn:microsoft.com/office/officeart/2005/8/layout/orgChart1"/>
    <dgm:cxn modelId="{F797210C-CAC8-3E44-BE43-1DE2E8CA760D}" type="presParOf" srcId="{8CBA8E6B-5966-C34D-A067-672E7660DF95}" destId="{95B00F18-E75E-5144-A2A6-DC7F80AFF7D4}" srcOrd="1" destOrd="0" presId="urn:microsoft.com/office/officeart/2005/8/layout/orgChart1"/>
    <dgm:cxn modelId="{030F4DFA-D4B0-704E-9423-1EEAA8DDEF63}" type="presParOf" srcId="{8CBA8E6B-5966-C34D-A067-672E7660DF95}" destId="{7C0D72FB-1904-034E-BB9A-1446B9DF71E8}" srcOrd="2" destOrd="0" presId="urn:microsoft.com/office/officeart/2005/8/layout/orgChart1"/>
    <dgm:cxn modelId="{3627FB3D-A93A-C74A-9958-BF329A081493}" type="presParOf" srcId="{B2739ABC-6C22-EF45-8E38-E33DB71C9553}" destId="{79963385-940B-E448-8D4B-E9A3951014B0}" srcOrd="2" destOrd="0" presId="urn:microsoft.com/office/officeart/2005/8/layout/orgChart1"/>
    <dgm:cxn modelId="{C45C3ED2-F926-AF47-8113-C798CFCB75F7}" type="presParOf" srcId="{D43D2FD0-907B-CB44-ACF5-13AFBF1278FE}" destId="{3E150FA3-2936-DF4C-A662-D7DD37DFDE39}" srcOrd="2" destOrd="0" presId="urn:microsoft.com/office/officeart/2005/8/layout/orgChart1"/>
    <dgm:cxn modelId="{E4E35329-368A-4340-8FEB-71522AF91B20}" type="presParOf" srcId="{D43D2FD0-907B-CB44-ACF5-13AFBF1278FE}" destId="{48E5946C-A066-DC48-9708-3918B5A44762}" srcOrd="3" destOrd="0" presId="urn:microsoft.com/office/officeart/2005/8/layout/orgChart1"/>
    <dgm:cxn modelId="{F716D5F6-AFA6-CF4E-8BD1-D7940621AA3F}" type="presParOf" srcId="{48E5946C-A066-DC48-9708-3918B5A44762}" destId="{7C136181-4FB3-7C4D-B273-562FAE3C985C}" srcOrd="0" destOrd="0" presId="urn:microsoft.com/office/officeart/2005/8/layout/orgChart1"/>
    <dgm:cxn modelId="{E3DA5204-30C1-184E-94C1-FC8469B5DE72}" type="presParOf" srcId="{7C136181-4FB3-7C4D-B273-562FAE3C985C}" destId="{F1BC49F9-2174-6F46-817F-8819D354C208}" srcOrd="0" destOrd="0" presId="urn:microsoft.com/office/officeart/2005/8/layout/orgChart1"/>
    <dgm:cxn modelId="{9FADB670-F7A2-E14A-9D8A-D9F250ECE8E7}" type="presParOf" srcId="{7C136181-4FB3-7C4D-B273-562FAE3C985C}" destId="{0B309F01-01F4-FD45-9771-A8D33A13D7C7}" srcOrd="1" destOrd="0" presId="urn:microsoft.com/office/officeart/2005/8/layout/orgChart1"/>
    <dgm:cxn modelId="{4AF5F268-394F-AC48-9AD8-C68C5B1F7123}" type="presParOf" srcId="{48E5946C-A066-DC48-9708-3918B5A44762}" destId="{891FE3A2-4C6D-904A-8FC1-98A15B87A69A}" srcOrd="1" destOrd="0" presId="urn:microsoft.com/office/officeart/2005/8/layout/orgChart1"/>
    <dgm:cxn modelId="{39EABF1C-AF86-3E4F-80B1-34965EF5AC17}" type="presParOf" srcId="{891FE3A2-4C6D-904A-8FC1-98A15B87A69A}" destId="{74864496-9807-F24D-90EE-C60DB00BAFDD}" srcOrd="0" destOrd="0" presId="urn:microsoft.com/office/officeart/2005/8/layout/orgChart1"/>
    <dgm:cxn modelId="{C4A21757-963F-C84E-88A8-BD84F4447589}" type="presParOf" srcId="{891FE3A2-4C6D-904A-8FC1-98A15B87A69A}" destId="{A3569B27-9AB5-9242-B13A-5085C5BA9830}" srcOrd="1" destOrd="0" presId="urn:microsoft.com/office/officeart/2005/8/layout/orgChart1"/>
    <dgm:cxn modelId="{DB725622-F118-454C-ADB5-D40AE414ABD2}" type="presParOf" srcId="{A3569B27-9AB5-9242-B13A-5085C5BA9830}" destId="{F0D40838-7F76-7B46-A538-0F4229ECF800}" srcOrd="0" destOrd="0" presId="urn:microsoft.com/office/officeart/2005/8/layout/orgChart1"/>
    <dgm:cxn modelId="{FD7C40B8-A516-6149-9F22-C3A0C1474EA9}" type="presParOf" srcId="{F0D40838-7F76-7B46-A538-0F4229ECF800}" destId="{A37C7396-91E1-AE4B-B7D0-AF87B4B70632}" srcOrd="0" destOrd="0" presId="urn:microsoft.com/office/officeart/2005/8/layout/orgChart1"/>
    <dgm:cxn modelId="{36A5B0A9-8451-9D47-B5E9-57813DEF2F65}" type="presParOf" srcId="{F0D40838-7F76-7B46-A538-0F4229ECF800}" destId="{78219AC7-8FFB-A346-977B-16D2D3098996}" srcOrd="1" destOrd="0" presId="urn:microsoft.com/office/officeart/2005/8/layout/orgChart1"/>
    <dgm:cxn modelId="{761F83AB-8C9F-824A-8D4D-148BF4F743EB}" type="presParOf" srcId="{A3569B27-9AB5-9242-B13A-5085C5BA9830}" destId="{78682C3D-6EEA-564E-A8E3-636C37629E23}" srcOrd="1" destOrd="0" presId="urn:microsoft.com/office/officeart/2005/8/layout/orgChart1"/>
    <dgm:cxn modelId="{572061BF-FC62-0041-8260-84D08B5CC0F2}" type="presParOf" srcId="{A3569B27-9AB5-9242-B13A-5085C5BA9830}" destId="{9438BFC9-39CE-D349-962E-DC7FE9EE933D}" srcOrd="2" destOrd="0" presId="urn:microsoft.com/office/officeart/2005/8/layout/orgChart1"/>
    <dgm:cxn modelId="{2F19E589-BB1E-2449-916B-5CF381B74B51}" type="presParOf" srcId="{891FE3A2-4C6D-904A-8FC1-98A15B87A69A}" destId="{DA78D5A4-87ED-D642-B2DB-4610DD6ADE38}" srcOrd="2" destOrd="0" presId="urn:microsoft.com/office/officeart/2005/8/layout/orgChart1"/>
    <dgm:cxn modelId="{20A0349F-E4FC-1740-ABE5-75D338C582D4}" type="presParOf" srcId="{891FE3A2-4C6D-904A-8FC1-98A15B87A69A}" destId="{AE061353-65EF-3E41-AB3D-6B9E35C59D5A}" srcOrd="3" destOrd="0" presId="urn:microsoft.com/office/officeart/2005/8/layout/orgChart1"/>
    <dgm:cxn modelId="{1D5ED7B5-E0AF-CC49-9158-739FFD89BD07}" type="presParOf" srcId="{AE061353-65EF-3E41-AB3D-6B9E35C59D5A}" destId="{09F9D7F2-F041-D542-AC9C-3BC58BE8E9BF}" srcOrd="0" destOrd="0" presId="urn:microsoft.com/office/officeart/2005/8/layout/orgChart1"/>
    <dgm:cxn modelId="{99959DC7-F625-9644-A235-9E2DF4DFB710}" type="presParOf" srcId="{09F9D7F2-F041-D542-AC9C-3BC58BE8E9BF}" destId="{92196C69-E11D-7F47-9D01-321C56E2668B}" srcOrd="0" destOrd="0" presId="urn:microsoft.com/office/officeart/2005/8/layout/orgChart1"/>
    <dgm:cxn modelId="{87A8CE9A-9F26-4144-80E9-2A6DB39FBE3A}" type="presParOf" srcId="{09F9D7F2-F041-D542-AC9C-3BC58BE8E9BF}" destId="{CD66CBA4-65DB-B341-8C01-8DF4C7B9F0A1}" srcOrd="1" destOrd="0" presId="urn:microsoft.com/office/officeart/2005/8/layout/orgChart1"/>
    <dgm:cxn modelId="{317C8324-1B33-DE4D-BD9D-7ADE2ADE3652}" type="presParOf" srcId="{AE061353-65EF-3E41-AB3D-6B9E35C59D5A}" destId="{4E9A2903-76DD-0C4E-929F-5AC26D7F6E77}" srcOrd="1" destOrd="0" presId="urn:microsoft.com/office/officeart/2005/8/layout/orgChart1"/>
    <dgm:cxn modelId="{3114D20D-48BA-8144-ABF6-BCE84ACBCAEF}" type="presParOf" srcId="{AE061353-65EF-3E41-AB3D-6B9E35C59D5A}" destId="{CD255D67-9BC0-804A-8246-9F78798A1A8F}" srcOrd="2" destOrd="0" presId="urn:microsoft.com/office/officeart/2005/8/layout/orgChart1"/>
    <dgm:cxn modelId="{A2E2BD7F-67B3-4747-99C5-8C905C781306}" type="presParOf" srcId="{891FE3A2-4C6D-904A-8FC1-98A15B87A69A}" destId="{E1FB8A8A-2869-7042-ABBC-56DBFE8BE2D2}" srcOrd="4" destOrd="0" presId="urn:microsoft.com/office/officeart/2005/8/layout/orgChart1"/>
    <dgm:cxn modelId="{AAE90D0E-FEF4-414F-AF71-9B94EE96F90D}" type="presParOf" srcId="{891FE3A2-4C6D-904A-8FC1-98A15B87A69A}" destId="{877D5D6D-896D-D041-A53D-710FA83EF5D4}" srcOrd="5" destOrd="0" presId="urn:microsoft.com/office/officeart/2005/8/layout/orgChart1"/>
    <dgm:cxn modelId="{FBE4BD34-91E3-CC4A-999F-C0687A493A25}" type="presParOf" srcId="{877D5D6D-896D-D041-A53D-710FA83EF5D4}" destId="{1AD3808E-818C-FA45-BD23-4DB00727C5E9}" srcOrd="0" destOrd="0" presId="urn:microsoft.com/office/officeart/2005/8/layout/orgChart1"/>
    <dgm:cxn modelId="{9369FBB4-5DB5-6845-9F34-7BE661D1F897}" type="presParOf" srcId="{1AD3808E-818C-FA45-BD23-4DB00727C5E9}" destId="{31F3F448-DC46-CD40-935D-1FDF6DCDC8DC}" srcOrd="0" destOrd="0" presId="urn:microsoft.com/office/officeart/2005/8/layout/orgChart1"/>
    <dgm:cxn modelId="{32CA0471-A146-4C4A-8ACB-69033CD18B0F}" type="presParOf" srcId="{1AD3808E-818C-FA45-BD23-4DB00727C5E9}" destId="{32A5BC77-3923-654D-9815-487C38792B33}" srcOrd="1" destOrd="0" presId="urn:microsoft.com/office/officeart/2005/8/layout/orgChart1"/>
    <dgm:cxn modelId="{2AA812BA-2823-1242-9ABF-A3F6DBFF7576}" type="presParOf" srcId="{877D5D6D-896D-D041-A53D-710FA83EF5D4}" destId="{55474FC2-9DB3-F34D-BCC3-B582B8F0722C}" srcOrd="1" destOrd="0" presId="urn:microsoft.com/office/officeart/2005/8/layout/orgChart1"/>
    <dgm:cxn modelId="{D674C85A-8D6B-6F40-8132-D883AD8E430C}" type="presParOf" srcId="{877D5D6D-896D-D041-A53D-710FA83EF5D4}" destId="{D54513C7-BFB4-A843-80BE-560F6DCE089D}" srcOrd="2" destOrd="0" presId="urn:microsoft.com/office/officeart/2005/8/layout/orgChart1"/>
    <dgm:cxn modelId="{FB6D890E-F642-0940-A8CD-46894D2DE40F}" type="presParOf" srcId="{48E5946C-A066-DC48-9708-3918B5A44762}" destId="{FA45DD61-73E3-7D47-9BC6-763C7824FF04}" srcOrd="2" destOrd="0" presId="urn:microsoft.com/office/officeart/2005/8/layout/orgChart1"/>
    <dgm:cxn modelId="{C35EF52A-0E69-CF48-B431-6C274C4072B3}" type="presParOf" srcId="{D43D2FD0-907B-CB44-ACF5-13AFBF1278FE}" destId="{1955FED1-4412-CA4A-9EBF-43A9ED2AAAE4}" srcOrd="4" destOrd="0" presId="urn:microsoft.com/office/officeart/2005/8/layout/orgChart1"/>
    <dgm:cxn modelId="{5E66A8CE-FC60-A241-A399-24059E0EDC7B}" type="presParOf" srcId="{D43D2FD0-907B-CB44-ACF5-13AFBF1278FE}" destId="{B8B64190-CF0E-1347-AFDD-BB2EA2492A11}" srcOrd="5" destOrd="0" presId="urn:microsoft.com/office/officeart/2005/8/layout/orgChart1"/>
    <dgm:cxn modelId="{0262ACBE-25BE-D147-9380-BEF3EC72313D}" type="presParOf" srcId="{B8B64190-CF0E-1347-AFDD-BB2EA2492A11}" destId="{5C96A4B4-E3D2-BE43-AF07-EB21756A7C52}" srcOrd="0" destOrd="0" presId="urn:microsoft.com/office/officeart/2005/8/layout/orgChart1"/>
    <dgm:cxn modelId="{D9867E6B-60F4-2A4C-9484-D58F14218541}" type="presParOf" srcId="{5C96A4B4-E3D2-BE43-AF07-EB21756A7C52}" destId="{8546594D-5C9B-1D40-8444-B1E6057031B0}" srcOrd="0" destOrd="0" presId="urn:microsoft.com/office/officeart/2005/8/layout/orgChart1"/>
    <dgm:cxn modelId="{A5FCC775-592F-594B-A130-B53E5CB6ECC4}" type="presParOf" srcId="{5C96A4B4-E3D2-BE43-AF07-EB21756A7C52}" destId="{29139D67-6502-F745-8219-C009F632D86E}" srcOrd="1" destOrd="0" presId="urn:microsoft.com/office/officeart/2005/8/layout/orgChart1"/>
    <dgm:cxn modelId="{46BC7B09-1F81-7D40-B54F-943AB0885B2F}" type="presParOf" srcId="{B8B64190-CF0E-1347-AFDD-BB2EA2492A11}" destId="{AE5E8143-54CB-4440-8E42-3BAFA2BB137D}" srcOrd="1" destOrd="0" presId="urn:microsoft.com/office/officeart/2005/8/layout/orgChart1"/>
    <dgm:cxn modelId="{4C99C9EF-079B-8444-8374-379682118232}" type="presParOf" srcId="{AE5E8143-54CB-4440-8E42-3BAFA2BB137D}" destId="{09431215-167F-D644-8C19-6F818B5A7507}" srcOrd="0" destOrd="0" presId="urn:microsoft.com/office/officeart/2005/8/layout/orgChart1"/>
    <dgm:cxn modelId="{6419D294-EF21-E44E-A550-13435FE49D46}" type="presParOf" srcId="{AE5E8143-54CB-4440-8E42-3BAFA2BB137D}" destId="{FDD2BA32-C08E-F041-9268-59AC30527909}" srcOrd="1" destOrd="0" presId="urn:microsoft.com/office/officeart/2005/8/layout/orgChart1"/>
    <dgm:cxn modelId="{AB0576BF-BF8D-3A4E-932D-04ED58020C50}" type="presParOf" srcId="{FDD2BA32-C08E-F041-9268-59AC30527909}" destId="{B03D4591-09FD-C940-B57F-07F2E02E8565}" srcOrd="0" destOrd="0" presId="urn:microsoft.com/office/officeart/2005/8/layout/orgChart1"/>
    <dgm:cxn modelId="{C395ED73-857B-2A45-93B3-F0B728540543}" type="presParOf" srcId="{B03D4591-09FD-C940-B57F-07F2E02E8565}" destId="{3D2D6667-0F40-6B4D-B8A3-950C11D61C5A}" srcOrd="0" destOrd="0" presId="urn:microsoft.com/office/officeart/2005/8/layout/orgChart1"/>
    <dgm:cxn modelId="{B675C37D-D42D-F341-94A4-A236CBFED374}" type="presParOf" srcId="{B03D4591-09FD-C940-B57F-07F2E02E8565}" destId="{71239948-3A52-B541-914E-B5647CF752F0}" srcOrd="1" destOrd="0" presId="urn:microsoft.com/office/officeart/2005/8/layout/orgChart1"/>
    <dgm:cxn modelId="{5DD67A92-CD12-7C47-99BF-5772D3FEC4F1}" type="presParOf" srcId="{FDD2BA32-C08E-F041-9268-59AC30527909}" destId="{3A942FAB-8B63-924E-851E-4E856F3B3BA3}" srcOrd="1" destOrd="0" presId="urn:microsoft.com/office/officeart/2005/8/layout/orgChart1"/>
    <dgm:cxn modelId="{F5CEEB8A-386D-484D-84C0-24D199A0321B}" type="presParOf" srcId="{FDD2BA32-C08E-F041-9268-59AC30527909}" destId="{C0171068-16D9-374E-9935-67B5DBFD2D24}" srcOrd="2" destOrd="0" presId="urn:microsoft.com/office/officeart/2005/8/layout/orgChart1"/>
    <dgm:cxn modelId="{88817519-4322-E548-AC31-8C37DEB4B507}" type="presParOf" srcId="{AE5E8143-54CB-4440-8E42-3BAFA2BB137D}" destId="{BE487C23-1F4C-4B49-9A58-80D3451E34E0}" srcOrd="2" destOrd="0" presId="urn:microsoft.com/office/officeart/2005/8/layout/orgChart1"/>
    <dgm:cxn modelId="{8D743990-1D1C-FF47-A625-6CCD2473AA69}" type="presParOf" srcId="{AE5E8143-54CB-4440-8E42-3BAFA2BB137D}" destId="{C30684CE-C499-9D43-A23E-DA6634262996}" srcOrd="3" destOrd="0" presId="urn:microsoft.com/office/officeart/2005/8/layout/orgChart1"/>
    <dgm:cxn modelId="{6266B859-D0B7-6146-8918-3316E0993A6F}" type="presParOf" srcId="{C30684CE-C499-9D43-A23E-DA6634262996}" destId="{F7A7A346-5CD3-2C44-A2C4-18F315932386}" srcOrd="0" destOrd="0" presId="urn:microsoft.com/office/officeart/2005/8/layout/orgChart1"/>
    <dgm:cxn modelId="{019437BE-3611-5C49-8210-145C0ECCA65F}" type="presParOf" srcId="{F7A7A346-5CD3-2C44-A2C4-18F315932386}" destId="{693FA774-3179-9746-BC27-6CA3F9E6B28A}" srcOrd="0" destOrd="0" presId="urn:microsoft.com/office/officeart/2005/8/layout/orgChart1"/>
    <dgm:cxn modelId="{30AB1FC5-ABB9-574D-B69D-348B5A164C75}" type="presParOf" srcId="{F7A7A346-5CD3-2C44-A2C4-18F315932386}" destId="{879D227A-5DF7-B243-B297-EEE7ADA80D19}" srcOrd="1" destOrd="0" presId="urn:microsoft.com/office/officeart/2005/8/layout/orgChart1"/>
    <dgm:cxn modelId="{240F4DD8-80B0-3F4F-807C-290A35219742}" type="presParOf" srcId="{C30684CE-C499-9D43-A23E-DA6634262996}" destId="{14DB683F-D6D2-E241-8C39-4633B2AA2FE7}" srcOrd="1" destOrd="0" presId="urn:microsoft.com/office/officeart/2005/8/layout/orgChart1"/>
    <dgm:cxn modelId="{73B356BB-F6DC-0447-A5ED-64E6D999979F}" type="presParOf" srcId="{C30684CE-C499-9D43-A23E-DA6634262996}" destId="{0D788F7B-D449-0547-8B0F-E3197DE07500}" srcOrd="2" destOrd="0" presId="urn:microsoft.com/office/officeart/2005/8/layout/orgChart1"/>
    <dgm:cxn modelId="{3E87EBCA-1280-C543-848F-DF36870162AC}" type="presParOf" srcId="{AE5E8143-54CB-4440-8E42-3BAFA2BB137D}" destId="{657F36FB-2E0F-E34C-B421-5529C66DE99F}" srcOrd="4" destOrd="0" presId="urn:microsoft.com/office/officeart/2005/8/layout/orgChart1"/>
    <dgm:cxn modelId="{05142C8F-CA99-204A-92FF-858EB53AA5D6}" type="presParOf" srcId="{AE5E8143-54CB-4440-8E42-3BAFA2BB137D}" destId="{702758E3-3337-C94C-9D8B-7606D38D9458}" srcOrd="5" destOrd="0" presId="urn:microsoft.com/office/officeart/2005/8/layout/orgChart1"/>
    <dgm:cxn modelId="{20F7FC45-6849-FD46-AC17-8F06E14DC539}" type="presParOf" srcId="{702758E3-3337-C94C-9D8B-7606D38D9458}" destId="{F7410775-7059-5E48-AA82-324E483CC1CC}" srcOrd="0" destOrd="0" presId="urn:microsoft.com/office/officeart/2005/8/layout/orgChart1"/>
    <dgm:cxn modelId="{31C2D8DD-A648-674B-93AD-67A2334F15BE}" type="presParOf" srcId="{F7410775-7059-5E48-AA82-324E483CC1CC}" destId="{44E27138-F3D7-F84D-91D7-5094C34FC735}" srcOrd="0" destOrd="0" presId="urn:microsoft.com/office/officeart/2005/8/layout/orgChart1"/>
    <dgm:cxn modelId="{987DA91E-F181-5748-97E4-DDAEFB79CEE2}" type="presParOf" srcId="{F7410775-7059-5E48-AA82-324E483CC1CC}" destId="{DAC1B0AA-798B-3A4E-86C2-61850B8EF019}" srcOrd="1" destOrd="0" presId="urn:microsoft.com/office/officeart/2005/8/layout/orgChart1"/>
    <dgm:cxn modelId="{FDB2CFCB-0E49-B745-BF7A-19588B6955AF}" type="presParOf" srcId="{702758E3-3337-C94C-9D8B-7606D38D9458}" destId="{8A43CACF-B083-D842-8434-27BFD981C042}" srcOrd="1" destOrd="0" presId="urn:microsoft.com/office/officeart/2005/8/layout/orgChart1"/>
    <dgm:cxn modelId="{C1C89A83-9CF9-D54D-A417-43999CC6BD8A}" type="presParOf" srcId="{702758E3-3337-C94C-9D8B-7606D38D9458}" destId="{BA461B9C-9442-B240-8C6D-50B25EAEF0D9}" srcOrd="2" destOrd="0" presId="urn:microsoft.com/office/officeart/2005/8/layout/orgChart1"/>
    <dgm:cxn modelId="{EE4F3529-6C2F-DB40-B02A-8DBB1DAFFB41}" type="presParOf" srcId="{B8B64190-CF0E-1347-AFDD-BB2EA2492A11}" destId="{FA9D612C-EF8C-2349-A534-B22B8972E05C}" srcOrd="2" destOrd="0" presId="urn:microsoft.com/office/officeart/2005/8/layout/orgChart1"/>
    <dgm:cxn modelId="{5FA9D0EA-084F-D045-94C7-C78EFF700BFA}" type="presParOf" srcId="{D43D2FD0-907B-CB44-ACF5-13AFBF1278FE}" destId="{A9AC8B07-8999-B24A-BA75-E67E177185FA}" srcOrd="6" destOrd="0" presId="urn:microsoft.com/office/officeart/2005/8/layout/orgChart1"/>
    <dgm:cxn modelId="{6CB65C2E-8E61-CD44-A651-699458DD3A64}" type="presParOf" srcId="{D43D2FD0-907B-CB44-ACF5-13AFBF1278FE}" destId="{3F4BE0A5-E2B3-2245-8CF8-06A87CFD41C9}" srcOrd="7" destOrd="0" presId="urn:microsoft.com/office/officeart/2005/8/layout/orgChart1"/>
    <dgm:cxn modelId="{C6AD9D76-335B-E647-AA99-D1D433121DF3}" type="presParOf" srcId="{3F4BE0A5-E2B3-2245-8CF8-06A87CFD41C9}" destId="{4CA0FD7A-446C-DE4E-BDF4-EAED5AFD3E9B}" srcOrd="0" destOrd="0" presId="urn:microsoft.com/office/officeart/2005/8/layout/orgChart1"/>
    <dgm:cxn modelId="{3580279B-A0F6-5A42-9639-297E5BB7DB31}" type="presParOf" srcId="{4CA0FD7A-446C-DE4E-BDF4-EAED5AFD3E9B}" destId="{7A51810B-B868-DB40-ADE1-BF0A560B2909}" srcOrd="0" destOrd="0" presId="urn:microsoft.com/office/officeart/2005/8/layout/orgChart1"/>
    <dgm:cxn modelId="{42372F84-99D2-5F42-B458-F19A5FF2A83C}" type="presParOf" srcId="{4CA0FD7A-446C-DE4E-BDF4-EAED5AFD3E9B}" destId="{B20549BA-3E8F-FF43-8DF4-E0F9F11BCB45}" srcOrd="1" destOrd="0" presId="urn:microsoft.com/office/officeart/2005/8/layout/orgChart1"/>
    <dgm:cxn modelId="{6BE20615-B529-8A4B-8864-A432C4E0E3FE}" type="presParOf" srcId="{3F4BE0A5-E2B3-2245-8CF8-06A87CFD41C9}" destId="{5A487688-0D9A-5841-9412-20239BF55DC7}" srcOrd="1" destOrd="0" presId="urn:microsoft.com/office/officeart/2005/8/layout/orgChart1"/>
    <dgm:cxn modelId="{3DDF1A72-D7E3-314D-B9F7-0EB995CD0A7B}" type="presParOf" srcId="{5A487688-0D9A-5841-9412-20239BF55DC7}" destId="{D09AB50A-D0C2-544B-8754-5BB5B6F71E76}" srcOrd="0" destOrd="0" presId="urn:microsoft.com/office/officeart/2005/8/layout/orgChart1"/>
    <dgm:cxn modelId="{60B7750D-3B9E-7E45-BF4C-C4B48D8DD5F0}" type="presParOf" srcId="{5A487688-0D9A-5841-9412-20239BF55DC7}" destId="{FB2A8D0B-AC48-264D-A749-90B5E8C2AA24}" srcOrd="1" destOrd="0" presId="urn:microsoft.com/office/officeart/2005/8/layout/orgChart1"/>
    <dgm:cxn modelId="{861DF0FB-CE22-DA40-8533-F4C1F8C0CC43}" type="presParOf" srcId="{FB2A8D0B-AC48-264D-A749-90B5E8C2AA24}" destId="{167F07E1-D487-9A4E-BD40-D85F927EEC3F}" srcOrd="0" destOrd="0" presId="urn:microsoft.com/office/officeart/2005/8/layout/orgChart1"/>
    <dgm:cxn modelId="{C7EAE005-0A16-5749-922C-F3C5F6FB11E2}" type="presParOf" srcId="{167F07E1-D487-9A4E-BD40-D85F927EEC3F}" destId="{079A062E-B1CE-D444-9B70-6CD909AC5667}" srcOrd="0" destOrd="0" presId="urn:microsoft.com/office/officeart/2005/8/layout/orgChart1"/>
    <dgm:cxn modelId="{AA75F5FB-2200-8646-91EB-2E7FA1F7FDEB}" type="presParOf" srcId="{167F07E1-D487-9A4E-BD40-D85F927EEC3F}" destId="{A1D070E0-A50A-EC45-A825-5A0C9DB173C0}" srcOrd="1" destOrd="0" presId="urn:microsoft.com/office/officeart/2005/8/layout/orgChart1"/>
    <dgm:cxn modelId="{ADB8A072-40DB-564E-ABDD-E0651FD8016B}" type="presParOf" srcId="{FB2A8D0B-AC48-264D-A749-90B5E8C2AA24}" destId="{AD0A986B-BA9A-1E4C-A951-D4BFB4262228}" srcOrd="1" destOrd="0" presId="urn:microsoft.com/office/officeart/2005/8/layout/orgChart1"/>
    <dgm:cxn modelId="{9B0106E5-077D-8B42-B196-CAAAE3BE13F5}" type="presParOf" srcId="{FB2A8D0B-AC48-264D-A749-90B5E8C2AA24}" destId="{F1DC5560-B96A-FA4D-A7E1-A548EC00ED73}" srcOrd="2" destOrd="0" presId="urn:microsoft.com/office/officeart/2005/8/layout/orgChart1"/>
    <dgm:cxn modelId="{7A0FE8CB-5F1E-764F-9048-4E653A05E3FD}" type="presParOf" srcId="{5A487688-0D9A-5841-9412-20239BF55DC7}" destId="{9726831A-7280-434A-9436-DDF1653D6307}" srcOrd="2" destOrd="0" presId="urn:microsoft.com/office/officeart/2005/8/layout/orgChart1"/>
    <dgm:cxn modelId="{16CF0A62-B0DE-194C-A447-B327E972D044}" type="presParOf" srcId="{5A487688-0D9A-5841-9412-20239BF55DC7}" destId="{D8E3FCAC-8940-2E49-8CFF-104816ABEF2D}" srcOrd="3" destOrd="0" presId="urn:microsoft.com/office/officeart/2005/8/layout/orgChart1"/>
    <dgm:cxn modelId="{77621842-277F-0441-8777-9867FE53912A}" type="presParOf" srcId="{D8E3FCAC-8940-2E49-8CFF-104816ABEF2D}" destId="{C08008E8-DFB5-084A-816C-9C44728486FA}" srcOrd="0" destOrd="0" presId="urn:microsoft.com/office/officeart/2005/8/layout/orgChart1"/>
    <dgm:cxn modelId="{7A68D493-768C-BA4C-8363-442DE50A4F9C}" type="presParOf" srcId="{C08008E8-DFB5-084A-816C-9C44728486FA}" destId="{1956DF86-396E-B748-9AE9-BBB5B04134B0}" srcOrd="0" destOrd="0" presId="urn:microsoft.com/office/officeart/2005/8/layout/orgChart1"/>
    <dgm:cxn modelId="{7FB3B4E0-35FE-AB43-96B9-D5742D7E2DB5}" type="presParOf" srcId="{C08008E8-DFB5-084A-816C-9C44728486FA}" destId="{EA5691CA-8059-7740-819D-62BFC0D173BF}" srcOrd="1" destOrd="0" presId="urn:microsoft.com/office/officeart/2005/8/layout/orgChart1"/>
    <dgm:cxn modelId="{31D4ADA5-9A44-A147-9AA8-131A9FD2DFD7}" type="presParOf" srcId="{D8E3FCAC-8940-2E49-8CFF-104816ABEF2D}" destId="{84839BC6-A6FE-9B41-9D39-4769BD45D196}" srcOrd="1" destOrd="0" presId="urn:microsoft.com/office/officeart/2005/8/layout/orgChart1"/>
    <dgm:cxn modelId="{E29ADC2B-7F01-8649-B500-8FD65DA88EDE}" type="presParOf" srcId="{D8E3FCAC-8940-2E49-8CFF-104816ABEF2D}" destId="{6D457E53-0769-2C4D-AE32-52DBA62EC787}" srcOrd="2" destOrd="0" presId="urn:microsoft.com/office/officeart/2005/8/layout/orgChart1"/>
    <dgm:cxn modelId="{FA066C7E-5832-2049-A623-8A40DDCA7177}" type="presParOf" srcId="{5A487688-0D9A-5841-9412-20239BF55DC7}" destId="{4659F903-2448-2C44-BDE5-A97164E21102}" srcOrd="4" destOrd="0" presId="urn:microsoft.com/office/officeart/2005/8/layout/orgChart1"/>
    <dgm:cxn modelId="{37B026D2-E8D6-EE4F-9A9A-1428E51B8AC6}" type="presParOf" srcId="{5A487688-0D9A-5841-9412-20239BF55DC7}" destId="{7672D2E2-5762-0846-A3A8-53E0C2DAD82D}" srcOrd="5" destOrd="0" presId="urn:microsoft.com/office/officeart/2005/8/layout/orgChart1"/>
    <dgm:cxn modelId="{3386E055-26C3-1041-BA4E-29DFC71A1C9B}" type="presParOf" srcId="{7672D2E2-5762-0846-A3A8-53E0C2DAD82D}" destId="{B6ABFC2F-2C01-0247-8A55-037D88778533}" srcOrd="0" destOrd="0" presId="urn:microsoft.com/office/officeart/2005/8/layout/orgChart1"/>
    <dgm:cxn modelId="{C9EC6F8B-625D-2445-ADDD-704C9225A485}" type="presParOf" srcId="{B6ABFC2F-2C01-0247-8A55-037D88778533}" destId="{68A94FCE-F2B3-944C-B6F4-3D54A67C2079}" srcOrd="0" destOrd="0" presId="urn:microsoft.com/office/officeart/2005/8/layout/orgChart1"/>
    <dgm:cxn modelId="{AC7A762C-DCC5-144C-AD6A-7320122AF27B}" type="presParOf" srcId="{B6ABFC2F-2C01-0247-8A55-037D88778533}" destId="{525D952D-6F10-9E4C-9D64-FA31E8868B6F}" srcOrd="1" destOrd="0" presId="urn:microsoft.com/office/officeart/2005/8/layout/orgChart1"/>
    <dgm:cxn modelId="{FFEB5818-CEA2-7940-8BD3-03DAF7E65E1C}" type="presParOf" srcId="{7672D2E2-5762-0846-A3A8-53E0C2DAD82D}" destId="{6E929888-EAD4-6E4D-881D-4D51F427C66C}" srcOrd="1" destOrd="0" presId="urn:microsoft.com/office/officeart/2005/8/layout/orgChart1"/>
    <dgm:cxn modelId="{58D29D75-4131-D44F-94B1-A2DA2530222F}" type="presParOf" srcId="{7672D2E2-5762-0846-A3A8-53E0C2DAD82D}" destId="{5436D6F9-5B6B-8141-88E0-7620E09A79E6}" srcOrd="2" destOrd="0" presId="urn:microsoft.com/office/officeart/2005/8/layout/orgChart1"/>
    <dgm:cxn modelId="{D1945D03-6B50-464B-8486-10A467C9DEB1}" type="presParOf" srcId="{3F4BE0A5-E2B3-2245-8CF8-06A87CFD41C9}" destId="{3D937BCD-C594-4A44-A52D-8B3DFE543A63}" srcOrd="2" destOrd="0" presId="urn:microsoft.com/office/officeart/2005/8/layout/orgChart1"/>
    <dgm:cxn modelId="{4312857E-2C48-9642-A6F3-C67C23872075}" type="presParOf" srcId="{D43D2FD0-907B-CB44-ACF5-13AFBF1278FE}" destId="{F00ACD59-62BC-BF44-B6BA-C2402FA995DD}" srcOrd="8" destOrd="0" presId="urn:microsoft.com/office/officeart/2005/8/layout/orgChart1"/>
    <dgm:cxn modelId="{A10DEF1B-91D3-D344-811E-4D59B580F9F0}" type="presParOf" srcId="{D43D2FD0-907B-CB44-ACF5-13AFBF1278FE}" destId="{16FC6512-CE93-8145-AC8F-73E926C27951}" srcOrd="9" destOrd="0" presId="urn:microsoft.com/office/officeart/2005/8/layout/orgChart1"/>
    <dgm:cxn modelId="{C04DD959-BDB7-9C43-B86C-3098BDE3AB76}" type="presParOf" srcId="{16FC6512-CE93-8145-AC8F-73E926C27951}" destId="{CB408909-B267-E644-A17F-A3018EF32ED1}" srcOrd="0" destOrd="0" presId="urn:microsoft.com/office/officeart/2005/8/layout/orgChart1"/>
    <dgm:cxn modelId="{95C6A51D-033F-F942-B968-244E3689BFCE}" type="presParOf" srcId="{CB408909-B267-E644-A17F-A3018EF32ED1}" destId="{42BA1F90-4660-E84F-9BFD-219673F5FFD1}" srcOrd="0" destOrd="0" presId="urn:microsoft.com/office/officeart/2005/8/layout/orgChart1"/>
    <dgm:cxn modelId="{E42FB732-B1E1-504E-86FB-E8368992A46D}" type="presParOf" srcId="{CB408909-B267-E644-A17F-A3018EF32ED1}" destId="{41EB12D1-15B6-8343-9B16-8D4B70DD36B1}" srcOrd="1" destOrd="0" presId="urn:microsoft.com/office/officeart/2005/8/layout/orgChart1"/>
    <dgm:cxn modelId="{EA6328F4-5425-7B4E-ADF2-FDBD7DE18D7B}" type="presParOf" srcId="{16FC6512-CE93-8145-AC8F-73E926C27951}" destId="{2ADDC703-D664-6543-99E7-5320C9AC9E63}" srcOrd="1" destOrd="0" presId="urn:microsoft.com/office/officeart/2005/8/layout/orgChart1"/>
    <dgm:cxn modelId="{514B603F-F2EA-9944-BBB0-B02B480E5777}" type="presParOf" srcId="{2ADDC703-D664-6543-99E7-5320C9AC9E63}" destId="{AA8145B6-CC18-8C4F-9970-535D96B7ADDF}" srcOrd="0" destOrd="0" presId="urn:microsoft.com/office/officeart/2005/8/layout/orgChart1"/>
    <dgm:cxn modelId="{752C2E71-B7D1-C742-BCA2-FE7F87A1BCB1}" type="presParOf" srcId="{2ADDC703-D664-6543-99E7-5320C9AC9E63}" destId="{2A6013B8-F4D3-1B48-BD7D-C2EDAA26181F}" srcOrd="1" destOrd="0" presId="urn:microsoft.com/office/officeart/2005/8/layout/orgChart1"/>
    <dgm:cxn modelId="{09C33F77-B14A-234A-9726-403B2452E1EC}" type="presParOf" srcId="{2A6013B8-F4D3-1B48-BD7D-C2EDAA26181F}" destId="{DCD3408B-7F0C-D648-BF34-453FCC3B112E}" srcOrd="0" destOrd="0" presId="urn:microsoft.com/office/officeart/2005/8/layout/orgChart1"/>
    <dgm:cxn modelId="{80B15069-600A-864E-90DC-589371E215E1}" type="presParOf" srcId="{DCD3408B-7F0C-D648-BF34-453FCC3B112E}" destId="{238DFA94-3E65-B343-87F1-551B83C51ED5}" srcOrd="0" destOrd="0" presId="urn:microsoft.com/office/officeart/2005/8/layout/orgChart1"/>
    <dgm:cxn modelId="{8588D168-F75C-2045-8586-65E31D7A0166}" type="presParOf" srcId="{DCD3408B-7F0C-D648-BF34-453FCC3B112E}" destId="{C3BAE5FC-CE44-134D-9E83-C147A7F3DFB6}" srcOrd="1" destOrd="0" presId="urn:microsoft.com/office/officeart/2005/8/layout/orgChart1"/>
    <dgm:cxn modelId="{6745BA8A-A1E6-024A-A0A0-8F6FBE34EB8D}" type="presParOf" srcId="{2A6013B8-F4D3-1B48-BD7D-C2EDAA26181F}" destId="{798A6C5A-FDFA-6A4A-A6D8-A3C55FE977BE}" srcOrd="1" destOrd="0" presId="urn:microsoft.com/office/officeart/2005/8/layout/orgChart1"/>
    <dgm:cxn modelId="{E854E3DB-75F9-6B4D-B881-01B6761BA056}" type="presParOf" srcId="{2A6013B8-F4D3-1B48-BD7D-C2EDAA26181F}" destId="{0A78A252-4359-5943-8F95-786F3A3FCB9C}" srcOrd="2" destOrd="0" presId="urn:microsoft.com/office/officeart/2005/8/layout/orgChart1"/>
    <dgm:cxn modelId="{D52D48B4-AB8E-DD46-9954-6BE5B2B71922}" type="presParOf" srcId="{2ADDC703-D664-6543-99E7-5320C9AC9E63}" destId="{FA2E2175-3A59-1444-AC54-6994799289AC}" srcOrd="2" destOrd="0" presId="urn:microsoft.com/office/officeart/2005/8/layout/orgChart1"/>
    <dgm:cxn modelId="{301E5EE3-F417-8A4D-A737-92C8C109025D}" type="presParOf" srcId="{2ADDC703-D664-6543-99E7-5320C9AC9E63}" destId="{BF7C83DE-2D45-AB4A-A7F6-F1FFA66CE719}" srcOrd="3" destOrd="0" presId="urn:microsoft.com/office/officeart/2005/8/layout/orgChart1"/>
    <dgm:cxn modelId="{1FB04234-9457-2349-BA3A-198821A32463}" type="presParOf" srcId="{BF7C83DE-2D45-AB4A-A7F6-F1FFA66CE719}" destId="{3BE344B3-C9CD-E147-A175-99AEC3D65006}" srcOrd="0" destOrd="0" presId="urn:microsoft.com/office/officeart/2005/8/layout/orgChart1"/>
    <dgm:cxn modelId="{C99C90F7-1D38-294C-9F56-CC1396FDB42A}" type="presParOf" srcId="{3BE344B3-C9CD-E147-A175-99AEC3D65006}" destId="{A4F64B89-2095-044D-924C-2B2D08BFE3A2}" srcOrd="0" destOrd="0" presId="urn:microsoft.com/office/officeart/2005/8/layout/orgChart1"/>
    <dgm:cxn modelId="{7A700B2C-56E0-664A-BF1B-5EA9B46DC9E2}" type="presParOf" srcId="{3BE344B3-C9CD-E147-A175-99AEC3D65006}" destId="{EFAD0EC4-32E0-744E-971D-142C17D29E36}" srcOrd="1" destOrd="0" presId="urn:microsoft.com/office/officeart/2005/8/layout/orgChart1"/>
    <dgm:cxn modelId="{A210B645-4FB9-9349-A77E-C88B30091444}" type="presParOf" srcId="{BF7C83DE-2D45-AB4A-A7F6-F1FFA66CE719}" destId="{D546FB73-FC4D-B248-AD9B-2FCF39352588}" srcOrd="1" destOrd="0" presId="urn:microsoft.com/office/officeart/2005/8/layout/orgChart1"/>
    <dgm:cxn modelId="{74CF36AC-C905-8F4F-B75F-D3A42766AFDB}" type="presParOf" srcId="{BF7C83DE-2D45-AB4A-A7F6-F1FFA66CE719}" destId="{4F988700-30D4-4241-979B-76C11ED9B148}" srcOrd="2" destOrd="0" presId="urn:microsoft.com/office/officeart/2005/8/layout/orgChart1"/>
    <dgm:cxn modelId="{A2D45B43-EFE3-E641-9391-5F147E47A971}" type="presParOf" srcId="{16FC6512-CE93-8145-AC8F-73E926C27951}" destId="{C6BC8752-D9AD-6249-B1D6-594B4BCC8E6E}" srcOrd="2" destOrd="0" presId="urn:microsoft.com/office/officeart/2005/8/layout/orgChart1"/>
    <dgm:cxn modelId="{CDA2C1A9-B180-9949-A88F-14ECFAB5FB0C}" type="presParOf" srcId="{D8D63D6F-5BB5-1943-9E6B-6A30474DD209}" destId="{F5804DAE-29DE-794E-84E0-F7F1B6BB6060}" srcOrd="2" destOrd="0" presId="urn:microsoft.com/office/officeart/2005/8/layout/orgChart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E2175-3A59-1444-AC54-6994799289AC}">
      <dsp:nvSpPr>
        <dsp:cNvPr id="0" name=""/>
        <dsp:cNvSpPr/>
      </dsp:nvSpPr>
      <dsp:spPr>
        <a:xfrm>
          <a:off x="7001620" y="1770480"/>
          <a:ext cx="212584" cy="16581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8159"/>
              </a:lnTo>
              <a:lnTo>
                <a:pt x="212584" y="1658159"/>
              </a:lnTo>
            </a:path>
          </a:pathLst>
        </a:custGeom>
        <a:noFill/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8145B6-CC18-8C4F-9970-535D96B7ADDF}">
      <dsp:nvSpPr>
        <dsp:cNvPr id="0" name=""/>
        <dsp:cNvSpPr/>
      </dsp:nvSpPr>
      <dsp:spPr>
        <a:xfrm>
          <a:off x="7001620" y="1770480"/>
          <a:ext cx="212584" cy="651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1926"/>
              </a:lnTo>
              <a:lnTo>
                <a:pt x="212584" y="651926"/>
              </a:lnTo>
            </a:path>
          </a:pathLst>
        </a:custGeom>
        <a:noFill/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0ACD59-62BC-BF44-B6BA-C2402FA995DD}">
      <dsp:nvSpPr>
        <dsp:cNvPr id="0" name=""/>
        <dsp:cNvSpPr/>
      </dsp:nvSpPr>
      <dsp:spPr>
        <a:xfrm>
          <a:off x="4138814" y="764247"/>
          <a:ext cx="3429698" cy="297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809"/>
              </a:lnTo>
              <a:lnTo>
                <a:pt x="3429698" y="148809"/>
              </a:lnTo>
              <a:lnTo>
                <a:pt x="3429698" y="297618"/>
              </a:lnTo>
            </a:path>
          </a:pathLst>
        </a:custGeom>
        <a:noFill/>
        <a:ln w="63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59F903-2448-2C44-BDE5-A97164E21102}">
      <dsp:nvSpPr>
        <dsp:cNvPr id="0" name=""/>
        <dsp:cNvSpPr/>
      </dsp:nvSpPr>
      <dsp:spPr>
        <a:xfrm>
          <a:off x="5286771" y="1770480"/>
          <a:ext cx="212584" cy="2664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4393"/>
              </a:lnTo>
              <a:lnTo>
                <a:pt x="212584" y="2664393"/>
              </a:lnTo>
            </a:path>
          </a:pathLst>
        </a:custGeom>
        <a:noFill/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26831A-7280-434A-9436-DDF1653D6307}">
      <dsp:nvSpPr>
        <dsp:cNvPr id="0" name=""/>
        <dsp:cNvSpPr/>
      </dsp:nvSpPr>
      <dsp:spPr>
        <a:xfrm>
          <a:off x="5286771" y="1770480"/>
          <a:ext cx="212584" cy="16581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8159"/>
              </a:lnTo>
              <a:lnTo>
                <a:pt x="212584" y="1658159"/>
              </a:lnTo>
            </a:path>
          </a:pathLst>
        </a:custGeom>
        <a:noFill/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9AB50A-D0C2-544B-8754-5BB5B6F71E76}">
      <dsp:nvSpPr>
        <dsp:cNvPr id="0" name=""/>
        <dsp:cNvSpPr/>
      </dsp:nvSpPr>
      <dsp:spPr>
        <a:xfrm>
          <a:off x="5286771" y="1770480"/>
          <a:ext cx="212584" cy="651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1926"/>
              </a:lnTo>
              <a:lnTo>
                <a:pt x="212584" y="651926"/>
              </a:lnTo>
            </a:path>
          </a:pathLst>
        </a:custGeom>
        <a:noFill/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C8B07-8999-B24A-BA75-E67E177185FA}">
      <dsp:nvSpPr>
        <dsp:cNvPr id="0" name=""/>
        <dsp:cNvSpPr/>
      </dsp:nvSpPr>
      <dsp:spPr>
        <a:xfrm>
          <a:off x="4138814" y="764247"/>
          <a:ext cx="1714849" cy="297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809"/>
              </a:lnTo>
              <a:lnTo>
                <a:pt x="1714849" y="148809"/>
              </a:lnTo>
              <a:lnTo>
                <a:pt x="1714849" y="297618"/>
              </a:lnTo>
            </a:path>
          </a:pathLst>
        </a:custGeom>
        <a:noFill/>
        <a:ln w="63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7F36FB-2E0F-E34C-B421-5529C66DE99F}">
      <dsp:nvSpPr>
        <dsp:cNvPr id="0" name=""/>
        <dsp:cNvSpPr/>
      </dsp:nvSpPr>
      <dsp:spPr>
        <a:xfrm>
          <a:off x="3571921" y="1770480"/>
          <a:ext cx="212584" cy="2664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4393"/>
              </a:lnTo>
              <a:lnTo>
                <a:pt x="212584" y="2664393"/>
              </a:lnTo>
            </a:path>
          </a:pathLst>
        </a:custGeom>
        <a:noFill/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87C23-1F4C-4B49-9A58-80D3451E34E0}">
      <dsp:nvSpPr>
        <dsp:cNvPr id="0" name=""/>
        <dsp:cNvSpPr/>
      </dsp:nvSpPr>
      <dsp:spPr>
        <a:xfrm>
          <a:off x="3571921" y="1770480"/>
          <a:ext cx="212584" cy="16581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8159"/>
              </a:lnTo>
              <a:lnTo>
                <a:pt x="212584" y="1658159"/>
              </a:lnTo>
            </a:path>
          </a:pathLst>
        </a:custGeom>
        <a:noFill/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31215-167F-D644-8C19-6F818B5A7507}">
      <dsp:nvSpPr>
        <dsp:cNvPr id="0" name=""/>
        <dsp:cNvSpPr/>
      </dsp:nvSpPr>
      <dsp:spPr>
        <a:xfrm>
          <a:off x="3571921" y="1770480"/>
          <a:ext cx="212584" cy="651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1926"/>
              </a:lnTo>
              <a:lnTo>
                <a:pt x="212584" y="651926"/>
              </a:lnTo>
            </a:path>
          </a:pathLst>
        </a:custGeom>
        <a:noFill/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55FED1-4412-CA4A-9EBF-43A9ED2AAAE4}">
      <dsp:nvSpPr>
        <dsp:cNvPr id="0" name=""/>
        <dsp:cNvSpPr/>
      </dsp:nvSpPr>
      <dsp:spPr>
        <a:xfrm>
          <a:off x="4093094" y="764247"/>
          <a:ext cx="91440" cy="2976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7618"/>
              </a:lnTo>
            </a:path>
          </a:pathLst>
        </a:custGeom>
        <a:noFill/>
        <a:ln w="63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FB8A8A-2869-7042-ABBC-56DBFE8BE2D2}">
      <dsp:nvSpPr>
        <dsp:cNvPr id="0" name=""/>
        <dsp:cNvSpPr/>
      </dsp:nvSpPr>
      <dsp:spPr>
        <a:xfrm>
          <a:off x="1857072" y="1770480"/>
          <a:ext cx="212584" cy="2664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4393"/>
              </a:lnTo>
              <a:lnTo>
                <a:pt x="212584" y="2664393"/>
              </a:lnTo>
            </a:path>
          </a:pathLst>
        </a:custGeom>
        <a:noFill/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78D5A4-87ED-D642-B2DB-4610DD6ADE38}">
      <dsp:nvSpPr>
        <dsp:cNvPr id="0" name=""/>
        <dsp:cNvSpPr/>
      </dsp:nvSpPr>
      <dsp:spPr>
        <a:xfrm>
          <a:off x="1857072" y="1770480"/>
          <a:ext cx="212584" cy="16581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8159"/>
              </a:lnTo>
              <a:lnTo>
                <a:pt x="212584" y="1658159"/>
              </a:lnTo>
            </a:path>
          </a:pathLst>
        </a:custGeom>
        <a:noFill/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64496-9807-F24D-90EE-C60DB00BAFDD}">
      <dsp:nvSpPr>
        <dsp:cNvPr id="0" name=""/>
        <dsp:cNvSpPr/>
      </dsp:nvSpPr>
      <dsp:spPr>
        <a:xfrm>
          <a:off x="1857072" y="1770480"/>
          <a:ext cx="212584" cy="651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1926"/>
              </a:lnTo>
              <a:lnTo>
                <a:pt x="212584" y="651926"/>
              </a:lnTo>
            </a:path>
          </a:pathLst>
        </a:custGeom>
        <a:noFill/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150FA3-2936-DF4C-A662-D7DD37DFDE39}">
      <dsp:nvSpPr>
        <dsp:cNvPr id="0" name=""/>
        <dsp:cNvSpPr/>
      </dsp:nvSpPr>
      <dsp:spPr>
        <a:xfrm>
          <a:off x="2423965" y="764247"/>
          <a:ext cx="1714849" cy="297618"/>
        </a:xfrm>
        <a:custGeom>
          <a:avLst/>
          <a:gdLst/>
          <a:ahLst/>
          <a:cxnLst/>
          <a:rect l="0" t="0" r="0" b="0"/>
          <a:pathLst>
            <a:path>
              <a:moveTo>
                <a:pt x="1714849" y="0"/>
              </a:moveTo>
              <a:lnTo>
                <a:pt x="1714849" y="148809"/>
              </a:lnTo>
              <a:lnTo>
                <a:pt x="0" y="148809"/>
              </a:lnTo>
              <a:lnTo>
                <a:pt x="0" y="297618"/>
              </a:lnTo>
            </a:path>
          </a:pathLst>
        </a:custGeom>
        <a:noFill/>
        <a:ln w="63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1387D9-3BD7-A440-A5D8-94B898DFBF79}">
      <dsp:nvSpPr>
        <dsp:cNvPr id="0" name=""/>
        <dsp:cNvSpPr/>
      </dsp:nvSpPr>
      <dsp:spPr>
        <a:xfrm>
          <a:off x="142223" y="1770480"/>
          <a:ext cx="212584" cy="651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1926"/>
              </a:lnTo>
              <a:lnTo>
                <a:pt x="212584" y="651926"/>
              </a:lnTo>
            </a:path>
          </a:pathLst>
        </a:custGeom>
        <a:noFill/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11C2E2-5C93-3843-8FFA-5A4B73160D3B}">
      <dsp:nvSpPr>
        <dsp:cNvPr id="0" name=""/>
        <dsp:cNvSpPr/>
      </dsp:nvSpPr>
      <dsp:spPr>
        <a:xfrm>
          <a:off x="709115" y="764247"/>
          <a:ext cx="3429698" cy="297618"/>
        </a:xfrm>
        <a:custGeom>
          <a:avLst/>
          <a:gdLst/>
          <a:ahLst/>
          <a:cxnLst/>
          <a:rect l="0" t="0" r="0" b="0"/>
          <a:pathLst>
            <a:path>
              <a:moveTo>
                <a:pt x="3429698" y="0"/>
              </a:moveTo>
              <a:lnTo>
                <a:pt x="3429698" y="148809"/>
              </a:lnTo>
              <a:lnTo>
                <a:pt x="0" y="148809"/>
              </a:lnTo>
              <a:lnTo>
                <a:pt x="0" y="297618"/>
              </a:lnTo>
            </a:path>
          </a:pathLst>
        </a:custGeom>
        <a:noFill/>
        <a:ln w="63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574031-E45F-074F-BCE2-5A84F19C0DF8}">
      <dsp:nvSpPr>
        <dsp:cNvPr id="0" name=""/>
        <dsp:cNvSpPr/>
      </dsp:nvSpPr>
      <dsp:spPr>
        <a:xfrm>
          <a:off x="35832" y="55631"/>
          <a:ext cx="8205964" cy="70861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D53A46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4000" i="1" kern="1200" dirty="0" smtClean="0"/>
            <a:t>So What Happened?!</a:t>
          </a:r>
          <a:endParaRPr lang="en-US" sz="4000" kern="1200" dirty="0"/>
        </a:p>
      </dsp:txBody>
      <dsp:txXfrm>
        <a:off x="35832" y="55631"/>
        <a:ext cx="8205964" cy="708615"/>
      </dsp:txXfrm>
    </dsp:sp>
    <dsp:sp modelId="{55593702-A052-714B-B338-DE8786700E07}">
      <dsp:nvSpPr>
        <dsp:cNvPr id="0" name=""/>
        <dsp:cNvSpPr/>
      </dsp:nvSpPr>
      <dsp:spPr>
        <a:xfrm>
          <a:off x="500" y="1061865"/>
          <a:ext cx="1417230" cy="70861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D53A46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Study not started?</a:t>
          </a:r>
        </a:p>
      </dsp:txBody>
      <dsp:txXfrm>
        <a:off x="500" y="1061865"/>
        <a:ext cx="1417230" cy="708615"/>
      </dsp:txXfrm>
    </dsp:sp>
    <dsp:sp modelId="{91A9DBC9-1623-4841-9225-1050D98C1F8A}">
      <dsp:nvSpPr>
        <dsp:cNvPr id="0" name=""/>
        <dsp:cNvSpPr/>
      </dsp:nvSpPr>
      <dsp:spPr>
        <a:xfrm>
          <a:off x="354808" y="2068099"/>
          <a:ext cx="1417230" cy="70861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D53A46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Changed </a:t>
          </a:r>
          <a:r>
            <a:rPr lang="en-US" sz="1600" kern="1200" dirty="0"/>
            <a:t>plan, ethics, staffing or funding issue</a:t>
          </a:r>
        </a:p>
      </dsp:txBody>
      <dsp:txXfrm>
        <a:off x="354808" y="2068099"/>
        <a:ext cx="1417230" cy="708615"/>
      </dsp:txXfrm>
    </dsp:sp>
    <dsp:sp modelId="{F1BC49F9-2174-6F46-817F-8819D354C208}">
      <dsp:nvSpPr>
        <dsp:cNvPr id="0" name=""/>
        <dsp:cNvSpPr/>
      </dsp:nvSpPr>
      <dsp:spPr>
        <a:xfrm>
          <a:off x="1715349" y="1061865"/>
          <a:ext cx="1417230" cy="70861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D53A46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Not completed?</a:t>
          </a:r>
        </a:p>
      </dsp:txBody>
      <dsp:txXfrm>
        <a:off x="1715349" y="1061865"/>
        <a:ext cx="1417230" cy="708615"/>
      </dsp:txXfrm>
    </dsp:sp>
    <dsp:sp modelId="{A37C7396-91E1-AE4B-B7D0-AF87B4B70632}">
      <dsp:nvSpPr>
        <dsp:cNvPr id="0" name=""/>
        <dsp:cNvSpPr/>
      </dsp:nvSpPr>
      <dsp:spPr>
        <a:xfrm>
          <a:off x="2069657" y="2068099"/>
          <a:ext cx="1417230" cy="70861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D53A46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Recruitment not reached</a:t>
          </a:r>
        </a:p>
      </dsp:txBody>
      <dsp:txXfrm>
        <a:off x="2069657" y="2068099"/>
        <a:ext cx="1417230" cy="708615"/>
      </dsp:txXfrm>
    </dsp:sp>
    <dsp:sp modelId="{92196C69-E11D-7F47-9D01-321C56E2668B}">
      <dsp:nvSpPr>
        <dsp:cNvPr id="0" name=""/>
        <dsp:cNvSpPr/>
      </dsp:nvSpPr>
      <dsp:spPr>
        <a:xfrm>
          <a:off x="2069657" y="3074333"/>
          <a:ext cx="1417230" cy="70861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D53A46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Funding problem</a:t>
          </a:r>
        </a:p>
      </dsp:txBody>
      <dsp:txXfrm>
        <a:off x="2069657" y="3074333"/>
        <a:ext cx="1417230" cy="708615"/>
      </dsp:txXfrm>
    </dsp:sp>
    <dsp:sp modelId="{31F3F448-DC46-CD40-935D-1FDF6DCDC8DC}">
      <dsp:nvSpPr>
        <dsp:cNvPr id="0" name=""/>
        <dsp:cNvSpPr/>
      </dsp:nvSpPr>
      <dsp:spPr>
        <a:xfrm>
          <a:off x="2069657" y="4080566"/>
          <a:ext cx="1417230" cy="70861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D53A46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Side effect?</a:t>
          </a:r>
        </a:p>
      </dsp:txBody>
      <dsp:txXfrm>
        <a:off x="2069657" y="4080566"/>
        <a:ext cx="1417230" cy="708615"/>
      </dsp:txXfrm>
    </dsp:sp>
    <dsp:sp modelId="{8546594D-5C9B-1D40-8444-B1E6057031B0}">
      <dsp:nvSpPr>
        <dsp:cNvPr id="0" name=""/>
        <dsp:cNvSpPr/>
      </dsp:nvSpPr>
      <dsp:spPr>
        <a:xfrm>
          <a:off x="3430198" y="1061865"/>
          <a:ext cx="1417230" cy="70861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D53A46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Completed but not written up?</a:t>
          </a:r>
        </a:p>
      </dsp:txBody>
      <dsp:txXfrm>
        <a:off x="3430198" y="1061865"/>
        <a:ext cx="1417230" cy="708615"/>
      </dsp:txXfrm>
    </dsp:sp>
    <dsp:sp modelId="{3D2D6667-0F40-6B4D-B8A3-950C11D61C5A}">
      <dsp:nvSpPr>
        <dsp:cNvPr id="0" name=""/>
        <dsp:cNvSpPr/>
      </dsp:nvSpPr>
      <dsp:spPr>
        <a:xfrm>
          <a:off x="3784506" y="2068099"/>
          <a:ext cx="1417230" cy="70861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D53A46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Negative/ inconclusive result</a:t>
          </a:r>
        </a:p>
      </dsp:txBody>
      <dsp:txXfrm>
        <a:off x="3784506" y="2068099"/>
        <a:ext cx="1417230" cy="708615"/>
      </dsp:txXfrm>
    </dsp:sp>
    <dsp:sp modelId="{693FA774-3179-9746-BC27-6CA3F9E6B28A}">
      <dsp:nvSpPr>
        <dsp:cNvPr id="0" name=""/>
        <dsp:cNvSpPr/>
      </dsp:nvSpPr>
      <dsp:spPr>
        <a:xfrm>
          <a:off x="3784506" y="3074333"/>
          <a:ext cx="1417230" cy="70861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Lab logistics </a:t>
          </a:r>
          <a:r>
            <a:rPr lang="en-US" sz="1600" kern="1200" dirty="0" err="1"/>
            <a:t>eg</a:t>
          </a:r>
          <a:r>
            <a:rPr lang="en-US" sz="1600" kern="1200" dirty="0"/>
            <a:t> student/scientist moved on</a:t>
          </a:r>
        </a:p>
      </dsp:txBody>
      <dsp:txXfrm>
        <a:off x="3784506" y="3074333"/>
        <a:ext cx="1417230" cy="708615"/>
      </dsp:txXfrm>
    </dsp:sp>
    <dsp:sp modelId="{44E27138-F3D7-F84D-91D7-5094C34FC735}">
      <dsp:nvSpPr>
        <dsp:cNvPr id="0" name=""/>
        <dsp:cNvSpPr/>
      </dsp:nvSpPr>
      <dsp:spPr>
        <a:xfrm>
          <a:off x="3784506" y="4080566"/>
          <a:ext cx="1417230" cy="70861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D53A46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Data</a:t>
          </a:r>
          <a:r>
            <a:rPr lang="en-US" sz="1600" kern="1200" baseline="0" dirty="0" smtClean="0"/>
            <a:t> deliberately withheld?</a:t>
          </a:r>
          <a:endParaRPr lang="en-US" sz="1600" kern="1200" dirty="0"/>
        </a:p>
      </dsp:txBody>
      <dsp:txXfrm>
        <a:off x="3784506" y="4080566"/>
        <a:ext cx="1417230" cy="708615"/>
      </dsp:txXfrm>
    </dsp:sp>
    <dsp:sp modelId="{7A51810B-B868-DB40-ADE1-BF0A560B2909}">
      <dsp:nvSpPr>
        <dsp:cNvPr id="0" name=""/>
        <dsp:cNvSpPr/>
      </dsp:nvSpPr>
      <dsp:spPr>
        <a:xfrm>
          <a:off x="5145047" y="1061865"/>
          <a:ext cx="1417230" cy="70861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D53A46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Written up, but unpublished</a:t>
          </a:r>
        </a:p>
      </dsp:txBody>
      <dsp:txXfrm>
        <a:off x="5145047" y="1061865"/>
        <a:ext cx="1417230" cy="708615"/>
      </dsp:txXfrm>
    </dsp:sp>
    <dsp:sp modelId="{079A062E-B1CE-D444-9B70-6CD909AC5667}">
      <dsp:nvSpPr>
        <dsp:cNvPr id="0" name=""/>
        <dsp:cNvSpPr/>
      </dsp:nvSpPr>
      <dsp:spPr>
        <a:xfrm>
          <a:off x="5499355" y="2068099"/>
          <a:ext cx="1417230" cy="70861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D53A46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Rejected?</a:t>
          </a:r>
        </a:p>
      </dsp:txBody>
      <dsp:txXfrm>
        <a:off x="5499355" y="2068099"/>
        <a:ext cx="1417230" cy="708615"/>
      </dsp:txXfrm>
    </dsp:sp>
    <dsp:sp modelId="{1956DF86-396E-B748-9AE9-BBB5B04134B0}">
      <dsp:nvSpPr>
        <dsp:cNvPr id="0" name=""/>
        <dsp:cNvSpPr/>
      </dsp:nvSpPr>
      <dsp:spPr>
        <a:xfrm>
          <a:off x="5499355" y="3074333"/>
          <a:ext cx="1417230" cy="70861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D53A46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Was it negative or inconclusive?</a:t>
          </a:r>
        </a:p>
      </dsp:txBody>
      <dsp:txXfrm>
        <a:off x="5499355" y="3074333"/>
        <a:ext cx="1417230" cy="708615"/>
      </dsp:txXfrm>
    </dsp:sp>
    <dsp:sp modelId="{68A94FCE-F2B3-944C-B6F4-3D54A67C2079}">
      <dsp:nvSpPr>
        <dsp:cNvPr id="0" name=""/>
        <dsp:cNvSpPr/>
      </dsp:nvSpPr>
      <dsp:spPr>
        <a:xfrm>
          <a:off x="5499355" y="4080566"/>
          <a:ext cx="1417230" cy="70861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D53A46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Other - quality issue?</a:t>
          </a:r>
        </a:p>
      </dsp:txBody>
      <dsp:txXfrm>
        <a:off x="5499355" y="4080566"/>
        <a:ext cx="1417230" cy="708615"/>
      </dsp:txXfrm>
    </dsp:sp>
    <dsp:sp modelId="{42BA1F90-4660-E84F-9BFD-219673F5FFD1}">
      <dsp:nvSpPr>
        <dsp:cNvPr id="0" name=""/>
        <dsp:cNvSpPr/>
      </dsp:nvSpPr>
      <dsp:spPr>
        <a:xfrm>
          <a:off x="6859897" y="1061865"/>
          <a:ext cx="1417230" cy="70861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D53A46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Opportunity Cost</a:t>
          </a:r>
        </a:p>
      </dsp:txBody>
      <dsp:txXfrm>
        <a:off x="6859897" y="1061865"/>
        <a:ext cx="1417230" cy="708615"/>
      </dsp:txXfrm>
    </dsp:sp>
    <dsp:sp modelId="{238DFA94-3E65-B343-87F1-551B83C51ED5}">
      <dsp:nvSpPr>
        <dsp:cNvPr id="0" name=""/>
        <dsp:cNvSpPr/>
      </dsp:nvSpPr>
      <dsp:spPr>
        <a:xfrm>
          <a:off x="7214204" y="2068099"/>
          <a:ext cx="1417230" cy="70861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D53A46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 New research directions</a:t>
          </a:r>
        </a:p>
      </dsp:txBody>
      <dsp:txXfrm>
        <a:off x="7214204" y="2068099"/>
        <a:ext cx="1417230" cy="708615"/>
      </dsp:txXfrm>
    </dsp:sp>
    <dsp:sp modelId="{A4F64B89-2095-044D-924C-2B2D08BFE3A2}">
      <dsp:nvSpPr>
        <dsp:cNvPr id="0" name=""/>
        <dsp:cNvSpPr/>
      </dsp:nvSpPr>
      <dsp:spPr>
        <a:xfrm>
          <a:off x="7214204" y="3074333"/>
          <a:ext cx="1417230" cy="70861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D53A46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Prior work not prioritized. </a:t>
          </a:r>
        </a:p>
      </dsp:txBody>
      <dsp:txXfrm>
        <a:off x="7214204" y="3074333"/>
        <a:ext cx="1417230" cy="7086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E66D-0564-3546-BE54-572A83165CB5}" type="datetimeFigureOut">
              <a:rPr lang="en-US" smtClean="0"/>
              <a:t>2/14/19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BA7D3-C132-4542-AB99-DA84BEB76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E66D-0564-3546-BE54-572A83165CB5}" type="datetimeFigureOut">
              <a:rPr lang="en-US" smtClean="0"/>
              <a:t>2/14/19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BA7D3-C132-4542-AB99-DA84BEB76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E66D-0564-3546-BE54-572A83165CB5}" type="datetimeFigureOut">
              <a:rPr lang="en-US" smtClean="0"/>
              <a:t>2/14/19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BA7D3-C132-4542-AB99-DA84BEB76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E66D-0564-3546-BE54-572A83165CB5}" type="datetimeFigureOut">
              <a:rPr lang="en-US" smtClean="0"/>
              <a:t>2/14/19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BA7D3-C132-4542-AB99-DA84BEB76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E66D-0564-3546-BE54-572A83165CB5}" type="datetimeFigureOut">
              <a:rPr lang="en-US" smtClean="0"/>
              <a:t>2/14/19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BA7D3-C132-4542-AB99-DA84BEB76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E66D-0564-3546-BE54-572A83165CB5}" type="datetimeFigureOut">
              <a:rPr lang="en-US" smtClean="0"/>
              <a:t>2/14/19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BA7D3-C132-4542-AB99-DA84BEB76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E66D-0564-3546-BE54-572A83165CB5}" type="datetimeFigureOut">
              <a:rPr lang="en-US" smtClean="0"/>
              <a:t>2/14/19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BA7D3-C132-4542-AB99-DA84BEB76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E66D-0564-3546-BE54-572A83165CB5}" type="datetimeFigureOut">
              <a:rPr lang="en-US" smtClean="0"/>
              <a:t>2/14/19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BA7D3-C132-4542-AB99-DA84BEB76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E66D-0564-3546-BE54-572A83165CB5}" type="datetimeFigureOut">
              <a:rPr lang="en-US" smtClean="0"/>
              <a:t>2/14/19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BA7D3-C132-4542-AB99-DA84BEB76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E66D-0564-3546-BE54-572A83165CB5}" type="datetimeFigureOut">
              <a:rPr lang="en-US" smtClean="0"/>
              <a:t>2/14/19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BA7D3-C132-4542-AB99-DA84BEB76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E66D-0564-3546-BE54-572A83165CB5}" type="datetimeFigureOut">
              <a:rPr lang="en-US" smtClean="0"/>
              <a:t>2/14/19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BA7D3-C132-4542-AB99-DA84BEB76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0-background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5426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5E66D-0564-3546-BE54-572A83165CB5}" type="datetimeFigureOut">
              <a:rPr lang="en-US" smtClean="0"/>
              <a:t>2/14/19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BA7D3-C132-4542-AB99-DA84BEB76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6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2065"/>
            <a:ext cx="9022080" cy="1011936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Helvetica" charset="0"/>
                <a:ea typeface="Helvetica" charset="0"/>
                <a:cs typeface="Helvetica" charset="0"/>
              </a:rPr>
              <a:t>The Null Hypothesis Initiative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135" y="2621280"/>
            <a:ext cx="7582619" cy="2767584"/>
          </a:xfrm>
        </p:spPr>
        <p:txBody>
          <a:bodyPr>
            <a:noAutofit/>
          </a:bodyPr>
          <a:lstStyle/>
          <a:p>
            <a:r>
              <a:rPr lang="en-US" sz="3600" b="1" dirty="0"/>
              <a:t>A/Prof Sandra Petty 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  <a:p>
            <a:r>
              <a:rPr lang="en-US" sz="2800" dirty="0"/>
              <a:t>CEO - Center for Biomedical Research Transparency, NY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 err="1"/>
              <a:t>Sandy@cbmrt.org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53482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Publication Bias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0144" y="2147073"/>
            <a:ext cx="8302752" cy="4278111"/>
          </a:xfrm>
        </p:spPr>
        <p:txBody>
          <a:bodyPr>
            <a:normAutofit/>
          </a:bodyPr>
          <a:lstStyle/>
          <a:p>
            <a:r>
              <a:rPr lang="en-US" dirty="0"/>
              <a:t>Factors likely varied</a:t>
            </a:r>
          </a:p>
          <a:p>
            <a:pPr lvl="1"/>
            <a:r>
              <a:rPr lang="en-US" dirty="0"/>
              <a:t>Competition for limited space in high impact journals </a:t>
            </a:r>
          </a:p>
          <a:p>
            <a:pPr lvl="1"/>
            <a:r>
              <a:rPr lang="en-US" dirty="0"/>
              <a:t>Opportunity cost from writing up to publication</a:t>
            </a:r>
          </a:p>
          <a:p>
            <a:pPr lvl="1"/>
            <a:r>
              <a:rPr lang="en-US" dirty="0"/>
              <a:t>Negative/inconclusive results?</a:t>
            </a:r>
          </a:p>
          <a:p>
            <a:pPr lvl="2"/>
            <a:r>
              <a:rPr lang="en-US" dirty="0"/>
              <a:t>cultural perception of negative impact on career</a:t>
            </a:r>
          </a:p>
          <a:p>
            <a:pPr lvl="2"/>
            <a:r>
              <a:rPr lang="en-US" dirty="0"/>
              <a:t>perception of negative results as lower quality / less valued / or even undesirable to publish</a:t>
            </a:r>
          </a:p>
          <a:p>
            <a:pPr lvl="2"/>
            <a:r>
              <a:rPr lang="en-US" dirty="0"/>
              <a:t>These results can seem harder to publish in quality journals</a:t>
            </a:r>
          </a:p>
          <a:p>
            <a:pPr lvl="1"/>
            <a:r>
              <a:rPr lang="en-US" dirty="0"/>
              <a:t>Intentional non-disclosure of clinically important results however, signals a significant ethical/legal issue</a:t>
            </a:r>
          </a:p>
          <a:p>
            <a:pPr lvl="1"/>
            <a:r>
              <a:rPr lang="en-US" dirty="0"/>
              <a:t>What are the barriers to publication?</a:t>
            </a:r>
          </a:p>
        </p:txBody>
      </p:sp>
    </p:spTree>
    <p:extLst>
      <p:ext uri="{BB962C8B-B14F-4D97-AF65-F5344CB8AC3E}">
        <p14:creationId xmlns:p14="http://schemas.microsoft.com/office/powerpoint/2010/main" val="361149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Publication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environment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01779"/>
            <a:ext cx="7886700" cy="4123405"/>
          </a:xfrm>
        </p:spPr>
        <p:txBody>
          <a:bodyPr/>
          <a:lstStyle/>
          <a:p>
            <a:pPr lvl="0"/>
            <a:r>
              <a:rPr lang="en-AU" dirty="0"/>
              <a:t>Negative study journals/online options exist, but not often by specialty</a:t>
            </a:r>
          </a:p>
          <a:p>
            <a:pPr lvl="0"/>
            <a:r>
              <a:rPr lang="en-AU" dirty="0"/>
              <a:t>Funding </a:t>
            </a:r>
            <a:r>
              <a:rPr lang="en-AU" dirty="0" smtClean="0"/>
              <a:t>issues for </a:t>
            </a:r>
            <a:r>
              <a:rPr lang="en-AU" dirty="0"/>
              <a:t>labs </a:t>
            </a:r>
            <a:endParaRPr lang="en-AU" dirty="0" smtClean="0"/>
          </a:p>
          <a:p>
            <a:pPr lvl="1"/>
            <a:r>
              <a:rPr lang="en-AU" dirty="0" smtClean="0"/>
              <a:t>e.g. publishing </a:t>
            </a:r>
            <a:r>
              <a:rPr lang="en-AU" dirty="0"/>
              <a:t>costs and </a:t>
            </a:r>
            <a:endParaRPr lang="en-AU" dirty="0" smtClean="0"/>
          </a:p>
          <a:p>
            <a:pPr lvl="1"/>
            <a:r>
              <a:rPr lang="en-AU" dirty="0"/>
              <a:t>O</a:t>
            </a:r>
            <a:r>
              <a:rPr lang="en-AU" dirty="0" smtClean="0"/>
              <a:t>ngoing grant / funding concerns</a:t>
            </a:r>
          </a:p>
          <a:p>
            <a:pPr lvl="1"/>
            <a:r>
              <a:rPr lang="en-AU" dirty="0" smtClean="0"/>
              <a:t>Opportunity / time costs</a:t>
            </a:r>
          </a:p>
          <a:p>
            <a:pPr lvl="0"/>
            <a:r>
              <a:rPr lang="en-AU" dirty="0" smtClean="0"/>
              <a:t>Competition for space in higher impact publications</a:t>
            </a:r>
            <a:endParaRPr lang="en-AU" dirty="0"/>
          </a:p>
          <a:p>
            <a:pPr lvl="0"/>
            <a:r>
              <a:rPr lang="en-AU" dirty="0"/>
              <a:t>Impact factor / prestige issues / journal quality – where to submit</a:t>
            </a:r>
            <a:r>
              <a:rPr lang="en-AU" dirty="0" smtClean="0"/>
              <a:t>? </a:t>
            </a:r>
            <a:endParaRPr lang="en-A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20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Opportunity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1" y="2380790"/>
            <a:ext cx="8344619" cy="3922473"/>
          </a:xfrm>
        </p:spPr>
        <p:txBody>
          <a:bodyPr>
            <a:normAutofit/>
          </a:bodyPr>
          <a:lstStyle/>
          <a:p>
            <a:r>
              <a:rPr lang="en-US" dirty="0"/>
              <a:t>The Final Rule </a:t>
            </a:r>
            <a:r>
              <a:rPr lang="mr-IN" dirty="0"/>
              <a:t>–</a:t>
            </a:r>
            <a:r>
              <a:rPr lang="en-US" dirty="0"/>
              <a:t> clinical trial reporting legislation</a:t>
            </a:r>
          </a:p>
          <a:p>
            <a:r>
              <a:rPr lang="en-US" dirty="0"/>
              <a:t>There is a need </a:t>
            </a:r>
            <a:r>
              <a:rPr lang="en-US" dirty="0" smtClean="0"/>
              <a:t>for timely </a:t>
            </a:r>
            <a:r>
              <a:rPr lang="en-US" dirty="0"/>
              <a:t>data and results reporting</a:t>
            </a:r>
          </a:p>
          <a:p>
            <a:r>
              <a:rPr lang="en-US" dirty="0"/>
              <a:t>Data does not stand alone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ideally, needs </a:t>
            </a:r>
            <a:r>
              <a:rPr lang="en-US" dirty="0"/>
              <a:t>a narrative from the data source</a:t>
            </a:r>
          </a:p>
          <a:p>
            <a:r>
              <a:rPr lang="en-US" dirty="0"/>
              <a:t>Appropriate peer review or review structure</a:t>
            </a:r>
          </a:p>
          <a:p>
            <a:r>
              <a:rPr lang="en-US" dirty="0"/>
              <a:t>Creating additional space for the traditionally </a:t>
            </a:r>
            <a:r>
              <a:rPr lang="en-US" dirty="0" smtClean="0"/>
              <a:t>“harder-to-publish” </a:t>
            </a:r>
            <a:r>
              <a:rPr lang="en-US" dirty="0"/>
              <a:t>full length papers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71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178" y="454262"/>
            <a:ext cx="8747478" cy="1325563"/>
          </a:xfrm>
        </p:spPr>
        <p:txBody>
          <a:bodyPr/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The Null Hypothesis Initiative (H</a:t>
            </a:r>
            <a:r>
              <a:rPr lang="en-US" baseline="-25000" dirty="0">
                <a:latin typeface="Helvetica" charset="0"/>
                <a:ea typeface="Helvetica" charset="0"/>
                <a:cs typeface="Helvetica" charset="0"/>
              </a:rPr>
              <a:t>0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296" y="2216086"/>
            <a:ext cx="8217408" cy="4099369"/>
          </a:xfrm>
        </p:spPr>
        <p:txBody>
          <a:bodyPr>
            <a:normAutofit/>
          </a:bodyPr>
          <a:lstStyle/>
          <a:p>
            <a:r>
              <a:rPr lang="en-US" dirty="0"/>
              <a:t>Not only for Null Hypothesis papers, but other </a:t>
            </a:r>
            <a:r>
              <a:rPr lang="en-US" i="1" dirty="0"/>
              <a:t>well-designed</a:t>
            </a:r>
            <a:r>
              <a:rPr lang="en-US" dirty="0"/>
              <a:t> yet commonly perceived as harder to publish studies</a:t>
            </a:r>
          </a:p>
          <a:p>
            <a:pPr lvl="1"/>
            <a:r>
              <a:rPr lang="en-US" dirty="0"/>
              <a:t>Negative results (outright proof of Null effect not necessary)</a:t>
            </a:r>
          </a:p>
          <a:p>
            <a:pPr lvl="1"/>
            <a:r>
              <a:rPr lang="en-US" dirty="0"/>
              <a:t>Inconclusive results</a:t>
            </a:r>
          </a:p>
          <a:p>
            <a:pPr lvl="1"/>
            <a:r>
              <a:rPr lang="en-US" dirty="0"/>
              <a:t>Replication studies</a:t>
            </a:r>
          </a:p>
          <a:p>
            <a:pPr lvl="1"/>
            <a:r>
              <a:rPr lang="en-US" b="1" dirty="0"/>
              <a:t>Say it how it </a:t>
            </a:r>
            <a:r>
              <a:rPr lang="en-US" b="1" dirty="0" smtClean="0"/>
              <a:t>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06336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178" y="454262"/>
            <a:ext cx="8747478" cy="1325563"/>
          </a:xfrm>
        </p:spPr>
        <p:txBody>
          <a:bodyPr/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The Null Hypothesis Initiative (H</a:t>
            </a:r>
            <a:r>
              <a:rPr lang="en-US" baseline="-25000" dirty="0">
                <a:latin typeface="Helvetica" charset="0"/>
                <a:ea typeface="Helvetica" charset="0"/>
                <a:cs typeface="Helvetica" charset="0"/>
              </a:rPr>
              <a:t>0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296" y="2216086"/>
            <a:ext cx="8217408" cy="4099369"/>
          </a:xfrm>
        </p:spPr>
        <p:txBody>
          <a:bodyPr>
            <a:normAutofit/>
          </a:bodyPr>
          <a:lstStyle/>
          <a:p>
            <a:r>
              <a:rPr lang="en-US" dirty="0" smtClean="0"/>
              <a:t>Subscription </a:t>
            </a:r>
            <a:r>
              <a:rPr lang="en-US" dirty="0"/>
              <a:t>business model likely challenging</a:t>
            </a:r>
          </a:p>
          <a:p>
            <a:r>
              <a:rPr lang="en-US" dirty="0"/>
              <a:t>CBMRT non-profit as a fundraising source to assist with costs  </a:t>
            </a:r>
          </a:p>
          <a:p>
            <a:r>
              <a:rPr lang="en-US" dirty="0"/>
              <a:t>Working with major societies and their flagship journals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tilizing </a:t>
            </a:r>
            <a:r>
              <a:rPr lang="en-US" dirty="0"/>
              <a:t>existing networks and infrastructure</a:t>
            </a:r>
          </a:p>
          <a:p>
            <a:pPr lvl="1"/>
            <a:r>
              <a:rPr lang="en-US" dirty="0"/>
              <a:t>Promoting the special edition among </a:t>
            </a:r>
            <a:r>
              <a:rPr lang="en-US" dirty="0" smtClean="0"/>
              <a:t>researchers and society members</a:t>
            </a:r>
            <a:endParaRPr lang="en-US" dirty="0"/>
          </a:p>
          <a:p>
            <a:pPr lvl="1"/>
            <a:r>
              <a:rPr lang="en-US" dirty="0"/>
              <a:t>Enhancing research reporting culture</a:t>
            </a:r>
          </a:p>
        </p:txBody>
      </p:sp>
    </p:spTree>
    <p:extLst>
      <p:ext uri="{BB962C8B-B14F-4D97-AF65-F5344CB8AC3E}">
        <p14:creationId xmlns:p14="http://schemas.microsoft.com/office/powerpoint/2010/main" val="320194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Strategy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104" y="2177749"/>
            <a:ext cx="5132832" cy="4096512"/>
          </a:xfrm>
        </p:spPr>
        <p:txBody>
          <a:bodyPr>
            <a:normAutofit/>
          </a:bodyPr>
          <a:lstStyle/>
          <a:p>
            <a:r>
              <a:rPr lang="en-US" dirty="0"/>
              <a:t>We aim to have Neurology® Null Hypothesis arrive on the screens, kitchen table, and labs of every Neurology reader, freely available</a:t>
            </a:r>
          </a:p>
          <a:p>
            <a:r>
              <a:rPr lang="en-US" dirty="0"/>
              <a:t>Gain momentum, and positive press for the write-up and publication of negative,  inconclusive, or replicative research </a:t>
            </a:r>
            <a:r>
              <a:rPr lang="en-US" dirty="0" smtClean="0"/>
              <a:t>studies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01" t="1047" r="13778"/>
          <a:stretch/>
        </p:blipFill>
        <p:spPr>
          <a:xfrm rot="5400000">
            <a:off x="5706351" y="2255319"/>
            <a:ext cx="3028239" cy="28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5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528" y="512063"/>
            <a:ext cx="8100822" cy="1146049"/>
          </a:xfrm>
        </p:spPr>
        <p:txBody>
          <a:bodyPr/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Neurology® Null Hypothesis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35" b="40225"/>
          <a:stretch/>
        </p:blipFill>
        <p:spPr>
          <a:xfrm>
            <a:off x="6341408" y="3798824"/>
            <a:ext cx="2608951" cy="2971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28" y="2258429"/>
            <a:ext cx="5861626" cy="35571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8318" y="1453758"/>
            <a:ext cx="2062041" cy="234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85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2124758"/>
            <a:ext cx="8339328" cy="438577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White </a:t>
            </a:r>
            <a:r>
              <a:rPr lang="en-US" dirty="0"/>
              <a:t>paper submitted to Neurology </a:t>
            </a:r>
            <a:r>
              <a:rPr lang="en-US" dirty="0" smtClean="0"/>
              <a:t>in 2017</a:t>
            </a:r>
            <a:endParaRPr lang="en-US" dirty="0"/>
          </a:p>
          <a:p>
            <a:pPr lvl="1"/>
            <a:r>
              <a:rPr lang="en-US" dirty="0"/>
              <a:t>Collaboration </a:t>
            </a:r>
            <a:r>
              <a:rPr lang="en-US"/>
              <a:t>between </a:t>
            </a:r>
            <a:r>
              <a:rPr lang="en-US" smtClean="0"/>
              <a:t>Neurology</a:t>
            </a:r>
            <a:r>
              <a:rPr lang="en-US" dirty="0"/>
              <a:t>®, Wolters Kluwer and CBMRT</a:t>
            </a:r>
          </a:p>
          <a:p>
            <a:r>
              <a:rPr lang="en-US" dirty="0" smtClean="0"/>
              <a:t>Initiative launched American </a:t>
            </a:r>
            <a:r>
              <a:rPr lang="en-US" dirty="0"/>
              <a:t>Academy of Neurology </a:t>
            </a:r>
            <a:r>
              <a:rPr lang="en-US" dirty="0" smtClean="0"/>
              <a:t>meeting, 2018</a:t>
            </a:r>
          </a:p>
          <a:p>
            <a:pPr lvl="1"/>
            <a:r>
              <a:rPr lang="en-US" dirty="0" smtClean="0"/>
              <a:t>Editorial Board briefed.</a:t>
            </a:r>
          </a:p>
          <a:p>
            <a:pPr lvl="1"/>
            <a:r>
              <a:rPr lang="en-US" dirty="0" smtClean="0"/>
              <a:t>Information at publications booth.</a:t>
            </a:r>
            <a:endParaRPr lang="en-US" dirty="0"/>
          </a:p>
          <a:p>
            <a:r>
              <a:rPr lang="en-US" dirty="0"/>
              <a:t>Special Editorial published in Neurology® 2018</a:t>
            </a:r>
          </a:p>
          <a:p>
            <a:r>
              <a:rPr lang="en-US" dirty="0"/>
              <a:t>Call for papers on-line, in print and in Neurology Today®</a:t>
            </a:r>
          </a:p>
          <a:p>
            <a:r>
              <a:rPr lang="en-US" dirty="0" smtClean="0"/>
              <a:t>Neurology</a:t>
            </a:r>
            <a:r>
              <a:rPr lang="en-US" dirty="0"/>
              <a:t>® Null Hypothesis papers are now appearing online ahead of print </a:t>
            </a:r>
            <a:r>
              <a:rPr lang="en-US" dirty="0" smtClean="0"/>
              <a:t>on Neurology® website as </a:t>
            </a:r>
            <a:r>
              <a:rPr lang="en-US" dirty="0"/>
              <a:t>they are </a:t>
            </a:r>
            <a:r>
              <a:rPr lang="en-US" dirty="0" smtClean="0"/>
              <a:t>accepted </a:t>
            </a:r>
          </a:p>
          <a:p>
            <a:r>
              <a:rPr lang="en-US" dirty="0" smtClean="0"/>
              <a:t>Neurology® Null Hypothesis Special </a:t>
            </a:r>
            <a:r>
              <a:rPr lang="en-US" dirty="0"/>
              <a:t>E</a:t>
            </a:r>
            <a:r>
              <a:rPr lang="en-US" dirty="0" smtClean="0"/>
              <a:t>dition will be printed.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96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Neurology</a:t>
            </a:r>
            <a:r>
              <a:rPr lang="en-US" baseline="30000" dirty="0" smtClean="0">
                <a:latin typeface="Helvetica" charset="0"/>
                <a:ea typeface="Helvetica" charset="0"/>
                <a:cs typeface="Helvetica" charset="0"/>
              </a:rPr>
              <a:t>®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Perspective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2179193"/>
            <a:ext cx="8266176" cy="4209415"/>
          </a:xfrm>
        </p:spPr>
        <p:txBody>
          <a:bodyPr/>
          <a:lstStyle/>
          <a:p>
            <a:r>
              <a:rPr lang="en-US" dirty="0"/>
              <a:t>Patty Baskin </a:t>
            </a:r>
            <a:r>
              <a:rPr lang="en-US" dirty="0" smtClean="0"/>
              <a:t>- Executive </a:t>
            </a:r>
            <a:r>
              <a:rPr lang="en-US" dirty="0"/>
              <a:t>Editor, Neurology® Journals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Prof Bradford Worrell </a:t>
            </a:r>
            <a:r>
              <a:rPr lang="mr-IN" dirty="0" smtClean="0"/>
              <a:t>–</a:t>
            </a:r>
            <a:r>
              <a:rPr lang="en-US" dirty="0" smtClean="0"/>
              <a:t> Deputy Editor, Neurology ®</a:t>
            </a:r>
          </a:p>
          <a:p>
            <a:endParaRPr lang="en-US" dirty="0"/>
          </a:p>
          <a:p>
            <a:r>
              <a:rPr lang="en-US" dirty="0"/>
              <a:t>Kim Jansen - Executive Publisher, Medical </a:t>
            </a:r>
            <a:r>
              <a:rPr lang="en-US" dirty="0" smtClean="0"/>
              <a:t>Journals, Wolters Kluwer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126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Momentum!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43327"/>
            <a:ext cx="7886700" cy="3933635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apers </a:t>
            </a:r>
            <a:r>
              <a:rPr lang="en-US" dirty="0"/>
              <a:t>are still being </a:t>
            </a:r>
            <a:r>
              <a:rPr lang="en-US" dirty="0" smtClean="0"/>
              <a:t>submitted!</a:t>
            </a:r>
            <a:endParaRPr lang="en-US" dirty="0"/>
          </a:p>
          <a:p>
            <a:r>
              <a:rPr lang="en-US" dirty="0" smtClean="0"/>
              <a:t>Looking at expansion to other fields</a:t>
            </a:r>
            <a:endParaRPr lang="en-US" dirty="0"/>
          </a:p>
          <a:p>
            <a:pPr lvl="1"/>
            <a:r>
              <a:rPr lang="en-US" dirty="0"/>
              <a:t>Continue to fundraise and correspond with editors, funders, publishers and societies to expand the availability of the Null Hypothesis </a:t>
            </a:r>
            <a:r>
              <a:rPr lang="en-US" dirty="0" smtClean="0"/>
              <a:t>Initiative</a:t>
            </a:r>
          </a:p>
        </p:txBody>
      </p:sp>
    </p:spTree>
    <p:extLst>
      <p:ext uri="{BB962C8B-B14F-4D97-AF65-F5344CB8AC3E}">
        <p14:creationId xmlns:p14="http://schemas.microsoft.com/office/powerpoint/2010/main" val="218183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Research Transparency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460149"/>
            <a:ext cx="7886700" cy="371681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It is vital for biomedical and clinical research reporting to be fully represented and </a:t>
            </a:r>
            <a:r>
              <a:rPr lang="en-US" b="1" dirty="0" smtClean="0"/>
              <a:t>transparent</a:t>
            </a:r>
          </a:p>
          <a:p>
            <a:r>
              <a:rPr lang="en-US" dirty="0" smtClean="0"/>
              <a:t>Enhance efficiency</a:t>
            </a:r>
          </a:p>
          <a:p>
            <a:r>
              <a:rPr lang="en-US" dirty="0" smtClean="0"/>
              <a:t>Inform </a:t>
            </a:r>
            <a:r>
              <a:rPr lang="en-US" dirty="0"/>
              <a:t>future research </a:t>
            </a:r>
            <a:r>
              <a:rPr lang="en-US" dirty="0" smtClean="0"/>
              <a:t>design</a:t>
            </a:r>
          </a:p>
          <a:p>
            <a:r>
              <a:rPr lang="en-US" dirty="0" smtClean="0"/>
              <a:t>For </a:t>
            </a:r>
            <a:r>
              <a:rPr lang="en-US" dirty="0"/>
              <a:t>clinicians relying on </a:t>
            </a:r>
            <a:r>
              <a:rPr lang="en-US" dirty="0" smtClean="0"/>
              <a:t>information</a:t>
            </a:r>
          </a:p>
          <a:p>
            <a:r>
              <a:rPr lang="en-US" dirty="0" smtClean="0"/>
              <a:t>Acknowledges contribution of researchers </a:t>
            </a:r>
            <a:r>
              <a:rPr lang="en-US" dirty="0"/>
              <a:t>and research </a:t>
            </a:r>
            <a:r>
              <a:rPr lang="en-US" dirty="0" smtClean="0"/>
              <a:t>participants</a:t>
            </a:r>
          </a:p>
          <a:p>
            <a:r>
              <a:rPr lang="en-US" dirty="0" smtClean="0"/>
              <a:t>For </a:t>
            </a:r>
            <a:r>
              <a:rPr lang="en-US" dirty="0"/>
              <a:t>patient </a:t>
            </a:r>
            <a:r>
              <a:rPr lang="en-US" dirty="0" smtClean="0"/>
              <a:t>care </a:t>
            </a:r>
          </a:p>
          <a:p>
            <a:pPr lvl="1"/>
            <a:r>
              <a:rPr lang="en-US" sz="2800" i="1" dirty="0" smtClean="0"/>
              <a:t>To reduce avoidable risks to patients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220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54337"/>
            <a:ext cx="7886700" cy="38226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Email: </a:t>
            </a:r>
            <a:r>
              <a:rPr lang="en-US" dirty="0" err="1"/>
              <a:t>sandy@cbmrt.org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158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528" y="2182367"/>
            <a:ext cx="8100822" cy="4218433"/>
          </a:xfrm>
        </p:spPr>
        <p:txBody>
          <a:bodyPr>
            <a:normAutofit fontScale="92500"/>
          </a:bodyPr>
          <a:lstStyle/>
          <a:p>
            <a:r>
              <a:rPr lang="en-US" dirty="0"/>
              <a:t>Robert Gross </a:t>
            </a:r>
            <a:r>
              <a:rPr lang="mr-IN" dirty="0"/>
              <a:t>–</a:t>
            </a:r>
            <a:r>
              <a:rPr lang="en-US" dirty="0"/>
              <a:t> Editor-in-Chief of </a:t>
            </a:r>
            <a:r>
              <a:rPr lang="en-US" dirty="0" smtClean="0"/>
              <a:t>Neurology®</a:t>
            </a:r>
          </a:p>
          <a:p>
            <a:r>
              <a:rPr lang="en-US" dirty="0" smtClean="0"/>
              <a:t>Brad Worrell </a:t>
            </a:r>
            <a:r>
              <a:rPr lang="mr-IN" dirty="0" smtClean="0"/>
              <a:t>–</a:t>
            </a:r>
            <a:r>
              <a:rPr lang="en-US" dirty="0" smtClean="0"/>
              <a:t> Deputy Editor Neurology®</a:t>
            </a:r>
            <a:endParaRPr lang="en-US" dirty="0"/>
          </a:p>
          <a:p>
            <a:r>
              <a:rPr lang="en-US" dirty="0"/>
              <a:t>Patty Baskin - Executive Editor, Neurology® Journals</a:t>
            </a:r>
          </a:p>
          <a:p>
            <a:r>
              <a:rPr lang="en-US" dirty="0"/>
              <a:t>Kim Jansen </a:t>
            </a:r>
            <a:r>
              <a:rPr lang="mr-IN" dirty="0"/>
              <a:t>–</a:t>
            </a:r>
            <a:r>
              <a:rPr lang="en-AU" dirty="0"/>
              <a:t> Executive Publisher, Medical Journals - </a:t>
            </a:r>
            <a:r>
              <a:rPr lang="en-US" dirty="0"/>
              <a:t> Wolters Kluwer</a:t>
            </a:r>
          </a:p>
          <a:p>
            <a:r>
              <a:rPr lang="en-US" dirty="0"/>
              <a:t>American Academy of Neurology</a:t>
            </a:r>
          </a:p>
          <a:p>
            <a:r>
              <a:rPr lang="en-US" dirty="0"/>
              <a:t>Neurology Reviewers, authors and research participants</a:t>
            </a:r>
          </a:p>
          <a:p>
            <a:r>
              <a:rPr lang="en-US" dirty="0"/>
              <a:t>Wolters Kluwer</a:t>
            </a:r>
          </a:p>
          <a:p>
            <a:r>
              <a:rPr lang="en-US" dirty="0"/>
              <a:t>CBMRT board and staff</a:t>
            </a:r>
          </a:p>
        </p:txBody>
      </p:sp>
    </p:spTree>
    <p:extLst>
      <p:ext uri="{BB962C8B-B14F-4D97-AF65-F5344CB8AC3E}">
        <p14:creationId xmlns:p14="http://schemas.microsoft.com/office/powerpoint/2010/main" val="1858993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" y="512065"/>
            <a:ext cx="8912352" cy="123913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Biomedicine cannot afford reproducibility and reporting </a:t>
            </a:r>
            <a:r>
              <a:rPr lang="en-US" sz="3600">
                <a:latin typeface="Helvetica" charset="0"/>
                <a:ea typeface="Helvetica" charset="0"/>
                <a:cs typeface="Helvetica" charset="0"/>
              </a:rPr>
              <a:t>issues.</a:t>
            </a:r>
            <a:endParaRPr lang="en-US" sz="3600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88" y="2121408"/>
            <a:ext cx="4492520" cy="42306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146" b="34543"/>
          <a:stretch/>
        </p:blipFill>
        <p:spPr>
          <a:xfrm rot="290365">
            <a:off x="4100138" y="1954967"/>
            <a:ext cx="4941817" cy="262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33088" y="4502658"/>
            <a:ext cx="4382262" cy="175432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Glasziou</a:t>
            </a:r>
            <a:r>
              <a:rPr lang="en-US" dirty="0">
                <a:solidFill>
                  <a:schemeClr val="bg1"/>
                </a:solidFill>
              </a:rPr>
              <a:t> and Chalmers - BMJ: $170 billion wasted annually.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Factors include lack of: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Publication (up to 50% of studies)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methods and results not clearly shared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Systematic examination of prior research</a:t>
            </a:r>
          </a:p>
        </p:txBody>
      </p:sp>
    </p:spTree>
    <p:extLst>
      <p:ext uri="{BB962C8B-B14F-4D97-AF65-F5344CB8AC3E}">
        <p14:creationId xmlns:p14="http://schemas.microsoft.com/office/powerpoint/2010/main" val="1879378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Helvetica" charset="0"/>
                <a:ea typeface="Helvetica" charset="0"/>
                <a:cs typeface="Helvetica" charset="0"/>
              </a:rPr>
              <a:t>Research Transparency </a:t>
            </a:r>
            <a:r>
              <a:rPr lang="en-US" sz="4000" dirty="0" smtClean="0">
                <a:latin typeface="Helvetica" charset="0"/>
                <a:ea typeface="Helvetica" charset="0"/>
                <a:cs typeface="Helvetica" charset="0"/>
              </a:rPr>
              <a:t>Context</a:t>
            </a:r>
            <a:endParaRPr lang="en-US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2354337"/>
            <a:ext cx="7886700" cy="38226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Rapid technological change</a:t>
            </a:r>
          </a:p>
          <a:p>
            <a:pPr lvl="1"/>
            <a:r>
              <a:rPr lang="en-US" dirty="0"/>
              <a:t>Technology for scientists expanding in and out of the lab</a:t>
            </a:r>
          </a:p>
          <a:p>
            <a:pPr lvl="1"/>
            <a:r>
              <a:rPr lang="en-US" dirty="0"/>
              <a:t>IT capability for dissemination of information</a:t>
            </a:r>
          </a:p>
          <a:p>
            <a:r>
              <a:rPr lang="en-US" dirty="0" smtClean="0"/>
              <a:t>Trust in science</a:t>
            </a:r>
          </a:p>
          <a:p>
            <a:pPr lvl="1"/>
            <a:r>
              <a:rPr lang="en-US" dirty="0" smtClean="0"/>
              <a:t>24 </a:t>
            </a:r>
            <a:r>
              <a:rPr lang="en-US" dirty="0"/>
              <a:t>hour news cycle, social media, fake news </a:t>
            </a:r>
          </a:p>
          <a:p>
            <a:pPr lvl="1"/>
            <a:r>
              <a:rPr lang="en-US" dirty="0"/>
              <a:t>Public skepticism, </a:t>
            </a:r>
            <a:r>
              <a:rPr lang="en-US" dirty="0" smtClean="0"/>
              <a:t>Internet of largely </a:t>
            </a:r>
            <a:r>
              <a:rPr lang="en-US" dirty="0"/>
              <a:t>unfiltered information</a:t>
            </a:r>
          </a:p>
          <a:p>
            <a:r>
              <a:rPr lang="en-US" dirty="0"/>
              <a:t>Limited funding </a:t>
            </a:r>
            <a:r>
              <a:rPr lang="en-US" dirty="0" smtClean="0"/>
              <a:t>and a highly </a:t>
            </a:r>
            <a:r>
              <a:rPr lang="en-US" dirty="0"/>
              <a:t>competitive funding environment</a:t>
            </a:r>
          </a:p>
          <a:p>
            <a:r>
              <a:rPr lang="en-US" i="1" dirty="0"/>
              <a:t>Is it vital that science - including biomedical research gets transparency right.</a:t>
            </a:r>
          </a:p>
        </p:txBody>
      </p:sp>
    </p:spTree>
    <p:extLst>
      <p:ext uri="{BB962C8B-B14F-4D97-AF65-F5344CB8AC3E}">
        <p14:creationId xmlns:p14="http://schemas.microsoft.com/office/powerpoint/2010/main" val="1309123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454262"/>
            <a:ext cx="8430006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Dark Data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2354337"/>
            <a:ext cx="7886700" cy="3822625"/>
          </a:xfrm>
        </p:spPr>
        <p:txBody>
          <a:bodyPr>
            <a:normAutofit fontScale="92500" lnSpcReduction="10000"/>
          </a:bodyPr>
          <a:lstStyle/>
          <a:p>
            <a:pPr marL="214313" indent="-214313">
              <a:buFontTx/>
              <a:buChar char="-"/>
            </a:pPr>
            <a:r>
              <a:rPr lang="en-US" dirty="0"/>
              <a:t>Biomedicine’s unpublished data. </a:t>
            </a:r>
          </a:p>
          <a:p>
            <a:pPr marL="671513" lvl="1" indent="-214313">
              <a:buFontTx/>
              <a:buChar char="-"/>
            </a:pPr>
            <a:r>
              <a:rPr lang="en-US" dirty="0"/>
              <a:t>in lab books around the world</a:t>
            </a:r>
          </a:p>
          <a:p>
            <a:pPr marL="214313" indent="-214313">
              <a:buFontTx/>
              <a:buChar char="-"/>
            </a:pPr>
            <a:r>
              <a:rPr lang="en-US" dirty="0"/>
              <a:t>Despite the importance of reporting research outcomes many experimental results remain </a:t>
            </a:r>
            <a:r>
              <a:rPr lang="en-AU" dirty="0"/>
              <a:t>unpublished</a:t>
            </a:r>
          </a:p>
          <a:p>
            <a:pPr marL="671513" lvl="1" indent="-214313">
              <a:buFontTx/>
              <a:buChar char="-"/>
            </a:pPr>
            <a:r>
              <a:rPr lang="en-AU" dirty="0"/>
              <a:t>T</a:t>
            </a:r>
            <a:r>
              <a:rPr lang="en-US" dirty="0"/>
              <a:t>his includes negative/inconclusive/replication findings</a:t>
            </a:r>
            <a:endParaRPr lang="en-AU" dirty="0"/>
          </a:p>
          <a:p>
            <a:pPr marL="214313" indent="-214313">
              <a:buFontTx/>
              <a:buChar char="-"/>
            </a:pPr>
            <a:r>
              <a:rPr lang="en-US" dirty="0"/>
              <a:t>Significant </a:t>
            </a:r>
            <a:r>
              <a:rPr lang="en-US" dirty="0" smtClean="0"/>
              <a:t>value! </a:t>
            </a:r>
          </a:p>
          <a:p>
            <a:pPr marL="671513" lvl="1" indent="-214313">
              <a:buFontTx/>
              <a:buChar char="-"/>
            </a:pPr>
            <a:r>
              <a:rPr lang="en-US" dirty="0" smtClean="0"/>
              <a:t>Inform </a:t>
            </a:r>
            <a:r>
              <a:rPr lang="en-US" dirty="0"/>
              <a:t>future research design, funding decisions, and save study participants from avoidable risks. </a:t>
            </a:r>
            <a:endParaRPr lang="en-AU" dirty="0"/>
          </a:p>
          <a:p>
            <a:pPr marL="214313" indent="-214313">
              <a:buFontTx/>
              <a:buChar char="-"/>
            </a:pPr>
            <a:r>
              <a:rPr lang="en-AU" dirty="0"/>
              <a:t>As a physician, this issue is concerning; it is no less concerning for patients.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288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8467340"/>
              </p:ext>
            </p:extLst>
          </p:nvPr>
        </p:nvGraphicFramePr>
        <p:xfrm>
          <a:off x="256032" y="1714482"/>
          <a:ext cx="8631936" cy="4844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0834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Unpublished research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12" y="2207331"/>
            <a:ext cx="7772400" cy="394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7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4262"/>
            <a:ext cx="8320278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Helvetica" charset="0"/>
                <a:ea typeface="Helvetica" charset="0"/>
                <a:cs typeface="Helvetica" charset="0"/>
              </a:rPr>
              <a:t>Unpublished research: preclinical?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7961"/>
            <a:ext cx="7886700" cy="136867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Even harder to track!</a:t>
            </a:r>
          </a:p>
          <a:p>
            <a:r>
              <a:rPr lang="en-US" dirty="0"/>
              <a:t>What’s the denominator?</a:t>
            </a:r>
          </a:p>
          <a:p>
            <a:r>
              <a:rPr lang="en-US" dirty="0"/>
              <a:t>New Preclinical trials registry - Dr. Mira van der </a:t>
            </a:r>
            <a:r>
              <a:rPr lang="en-US" dirty="0" err="1"/>
              <a:t>Naald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4776"/>
            <a:ext cx="9144000" cy="131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043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00062"/>
            <a:ext cx="7886700" cy="1325563"/>
          </a:xfrm>
        </p:spPr>
        <p:txBody>
          <a:bodyPr/>
          <a:lstStyle/>
          <a:p>
            <a:r>
              <a:rPr lang="en-AU" dirty="0">
                <a:latin typeface="Helvetica" charset="0"/>
                <a:ea typeface="Helvetica" charset="0"/>
                <a:cs typeface="Helvetica" charset="0"/>
              </a:rPr>
              <a:t>What’s needed?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528" y="2142617"/>
            <a:ext cx="8253984" cy="4351338"/>
          </a:xfrm>
        </p:spPr>
        <p:txBody>
          <a:bodyPr>
            <a:normAutofit/>
          </a:bodyPr>
          <a:lstStyle/>
          <a:p>
            <a:pPr lvl="0"/>
            <a:r>
              <a:rPr lang="en-AU" dirty="0"/>
              <a:t>Systematic integrated </a:t>
            </a:r>
            <a:r>
              <a:rPr lang="en-AU" dirty="0" smtClean="0"/>
              <a:t>approach to reporting results</a:t>
            </a:r>
            <a:endParaRPr lang="en-AU" dirty="0"/>
          </a:p>
          <a:p>
            <a:pPr lvl="1"/>
            <a:r>
              <a:rPr lang="en-AU" dirty="0"/>
              <a:t>from funders, ethics committees, researchers, research publication media and institutional infrastructure to enhance research </a:t>
            </a:r>
            <a:r>
              <a:rPr lang="en-AU" dirty="0" smtClean="0"/>
              <a:t>reporting</a:t>
            </a:r>
          </a:p>
          <a:p>
            <a:pPr lvl="1"/>
            <a:r>
              <a:rPr lang="en-AU" dirty="0"/>
              <a:t>Can ethics or governance committees and funders ensure write up and dissemination of results</a:t>
            </a:r>
            <a:r>
              <a:rPr lang="en-AU" dirty="0" smtClean="0"/>
              <a:t>?</a:t>
            </a:r>
            <a:endParaRPr lang="en-AU" dirty="0"/>
          </a:p>
          <a:p>
            <a:pPr lvl="0"/>
            <a:r>
              <a:rPr lang="en-AU" dirty="0"/>
              <a:t>Funding </a:t>
            </a:r>
            <a:r>
              <a:rPr lang="en-AU" dirty="0" smtClean="0"/>
              <a:t>project </a:t>
            </a:r>
            <a:r>
              <a:rPr lang="en-AU" dirty="0"/>
              <a:t>timelines including time to write up</a:t>
            </a:r>
          </a:p>
          <a:p>
            <a:pPr lvl="0"/>
            <a:r>
              <a:rPr lang="en-AU" dirty="0"/>
              <a:t>E</a:t>
            </a:r>
            <a:r>
              <a:rPr lang="en-AU" dirty="0" smtClean="0"/>
              <a:t>xpanding </a:t>
            </a:r>
            <a:r>
              <a:rPr lang="en-AU" dirty="0"/>
              <a:t>role for preprints and </a:t>
            </a:r>
            <a:r>
              <a:rPr lang="en-AU" dirty="0" smtClean="0"/>
              <a:t>data sharing</a:t>
            </a:r>
            <a:endParaRPr lang="en-AU" dirty="0"/>
          </a:p>
          <a:p>
            <a:pPr lvl="0"/>
            <a:r>
              <a:rPr lang="en-AU" dirty="0" smtClean="0"/>
              <a:t>Available and appropriate spaces to </a:t>
            </a:r>
            <a:r>
              <a:rPr lang="en-AU" dirty="0"/>
              <a:t>publish </a:t>
            </a:r>
            <a:r>
              <a:rPr lang="en-AU" dirty="0" smtClean="0"/>
              <a:t>studies - </a:t>
            </a:r>
            <a:r>
              <a:rPr lang="en-AU" dirty="0"/>
              <a:t>including negative, inconclusive and replication </a:t>
            </a:r>
            <a:r>
              <a:rPr lang="en-AU" dirty="0" smtClean="0"/>
              <a:t>work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59003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3033</TotalTime>
  <Words>905</Words>
  <Application>Microsoft Macintosh PowerPoint</Application>
  <PresentationFormat>On-screen Show (4:3)</PresentationFormat>
  <Paragraphs>139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Calibri Light</vt:lpstr>
      <vt:lpstr>Helvetica</vt:lpstr>
      <vt:lpstr>Mangal</vt:lpstr>
      <vt:lpstr>Arial</vt:lpstr>
      <vt:lpstr>Office Theme</vt:lpstr>
      <vt:lpstr>The Null Hypothesis Initiative</vt:lpstr>
      <vt:lpstr>Research Transparency</vt:lpstr>
      <vt:lpstr>Biomedicine cannot afford reproducibility and reporting issues.</vt:lpstr>
      <vt:lpstr>Research Transparency Context</vt:lpstr>
      <vt:lpstr>Dark Data</vt:lpstr>
      <vt:lpstr>PowerPoint Presentation</vt:lpstr>
      <vt:lpstr>Unpublished research</vt:lpstr>
      <vt:lpstr>Unpublished research: preclinical?</vt:lpstr>
      <vt:lpstr>What’s needed?</vt:lpstr>
      <vt:lpstr>Publication Bias</vt:lpstr>
      <vt:lpstr>Publication environment</vt:lpstr>
      <vt:lpstr>Opportunity </vt:lpstr>
      <vt:lpstr>The Null Hypothesis Initiative (H0)</vt:lpstr>
      <vt:lpstr>The Null Hypothesis Initiative (H0)</vt:lpstr>
      <vt:lpstr>Strategy</vt:lpstr>
      <vt:lpstr>Neurology® Null Hypothesis</vt:lpstr>
      <vt:lpstr>Progress</vt:lpstr>
      <vt:lpstr>Neurology® Perspective</vt:lpstr>
      <vt:lpstr>Momentum!</vt:lpstr>
      <vt:lpstr>Questions</vt:lpstr>
      <vt:lpstr>Acknowledgements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Petty</dc:creator>
  <cp:lastModifiedBy>Sandra Petty</cp:lastModifiedBy>
  <cp:revision>74</cp:revision>
  <dcterms:created xsi:type="dcterms:W3CDTF">2018-01-24T02:24:24Z</dcterms:created>
  <dcterms:modified xsi:type="dcterms:W3CDTF">2019-02-15T04:41:52Z</dcterms:modified>
</cp:coreProperties>
</file>