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81" r:id="rId2"/>
    <p:sldId id="325" r:id="rId3"/>
    <p:sldId id="327" r:id="rId4"/>
    <p:sldId id="316" r:id="rId5"/>
    <p:sldId id="328" r:id="rId6"/>
    <p:sldId id="329" r:id="rId7"/>
    <p:sldId id="331" r:id="rId8"/>
    <p:sldId id="330" r:id="rId9"/>
    <p:sldId id="322" r:id="rId10"/>
    <p:sldId id="317" r:id="rId1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635"/>
    <a:srgbClr val="5A5A59"/>
    <a:srgbClr val="424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67"/>
    <p:restoredTop sz="94643"/>
  </p:normalViewPr>
  <p:slideViewPr>
    <p:cSldViewPr snapToGrid="0" snapToObjects="1">
      <p:cViewPr varScale="1">
        <p:scale>
          <a:sx n="128" d="100"/>
          <a:sy n="128" d="100"/>
        </p:scale>
        <p:origin x="736" y="17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22" d="100"/>
          <a:sy n="122" d="100"/>
        </p:scale>
        <p:origin x="304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BFC45E-AC46-1146-8D29-D7D7F317E128}"/>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a:extLst>
              <a:ext uri="{FF2B5EF4-FFF2-40B4-BE49-F238E27FC236}">
                <a16:creationId xmlns:a16="http://schemas.microsoft.com/office/drawing/2014/main" id="{3711C0E9-CFA6-9544-A40C-480AF167F663}"/>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182690AE-3E9D-CC47-AE4E-D176CB4DC198}" type="datetimeFigureOut">
              <a:rPr lang="en-US" smtClean="0"/>
              <a:t>1/14/20</a:t>
            </a:fld>
            <a:endParaRPr lang="en-US" dirty="0"/>
          </a:p>
        </p:txBody>
      </p:sp>
      <p:sp>
        <p:nvSpPr>
          <p:cNvPr id="4" name="Footer Placeholder 3">
            <a:extLst>
              <a:ext uri="{FF2B5EF4-FFF2-40B4-BE49-F238E27FC236}">
                <a16:creationId xmlns:a16="http://schemas.microsoft.com/office/drawing/2014/main" id="{C0FB57BF-1AB2-5F47-9A35-5CA90228CFD4}"/>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92DEAE-B463-7745-9B0B-237C6140334D}"/>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750237A-75CD-464A-BEB4-244182C5E825}" type="slidenum">
              <a:rPr lang="en-US" smtClean="0"/>
              <a:t>‹#›</a:t>
            </a:fld>
            <a:endParaRPr lang="en-US" dirty="0"/>
          </a:p>
        </p:txBody>
      </p:sp>
    </p:spTree>
    <p:extLst>
      <p:ext uri="{BB962C8B-B14F-4D97-AF65-F5344CB8AC3E}">
        <p14:creationId xmlns:p14="http://schemas.microsoft.com/office/powerpoint/2010/main" val="158873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0E7D3C3-0684-294F-9AB2-11B59219027F}" type="datetimeFigureOut">
              <a:rPr lang="en-US" smtClean="0"/>
              <a:t>1/14/20</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0EA8603-0E05-A64F-979F-08E5903B30B1}" type="slidenum">
              <a:rPr lang="en-US" smtClean="0"/>
              <a:t>‹#›</a:t>
            </a:fld>
            <a:endParaRPr lang="en-US" dirty="0"/>
          </a:p>
        </p:txBody>
      </p:sp>
    </p:spTree>
    <p:extLst>
      <p:ext uri="{BB962C8B-B14F-4D97-AF65-F5344CB8AC3E}">
        <p14:creationId xmlns:p14="http://schemas.microsoft.com/office/powerpoint/2010/main" val="354734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2BAA-F374-B842-9EFF-A33FFF3712CC}"/>
              </a:ext>
            </a:extLst>
          </p:cNvPr>
          <p:cNvSpPr>
            <a:spLocks noGrp="1"/>
          </p:cNvSpPr>
          <p:nvPr>
            <p:ph type="ctrTitle" hasCustomPrompt="1"/>
          </p:nvPr>
        </p:nvSpPr>
        <p:spPr>
          <a:xfrm>
            <a:off x="685800" y="1828800"/>
            <a:ext cx="10820400" cy="1442720"/>
          </a:xfrm>
        </p:spPr>
        <p:txBody>
          <a:bodyPr anchor="t" anchorCtr="0">
            <a:noAutofit/>
          </a:bodyPr>
          <a:lstStyle>
            <a:lvl1pPr algn="l">
              <a:defRPr sz="4400"/>
            </a:lvl1pPr>
          </a:lstStyle>
          <a:p>
            <a:r>
              <a:rPr lang="en-US" dirty="0"/>
              <a:t>Title slide</a:t>
            </a:r>
          </a:p>
        </p:txBody>
      </p:sp>
      <p:sp>
        <p:nvSpPr>
          <p:cNvPr id="3" name="Subtitle 2">
            <a:extLst>
              <a:ext uri="{FF2B5EF4-FFF2-40B4-BE49-F238E27FC236}">
                <a16:creationId xmlns:a16="http://schemas.microsoft.com/office/drawing/2014/main" id="{AD4FA05D-5793-074D-9332-123B564A1876}"/>
              </a:ext>
            </a:extLst>
          </p:cNvPr>
          <p:cNvSpPr>
            <a:spLocks noGrp="1"/>
          </p:cNvSpPr>
          <p:nvPr>
            <p:ph type="subTitle" idx="1" hasCustomPrompt="1"/>
          </p:nvPr>
        </p:nvSpPr>
        <p:spPr>
          <a:xfrm>
            <a:off x="685800" y="3438686"/>
            <a:ext cx="10820400" cy="1616790"/>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your subtitle here</a:t>
            </a:r>
          </a:p>
        </p:txBody>
      </p:sp>
      <p:sp>
        <p:nvSpPr>
          <p:cNvPr id="4" name="Date Placeholder 3">
            <a:extLst>
              <a:ext uri="{FF2B5EF4-FFF2-40B4-BE49-F238E27FC236}">
                <a16:creationId xmlns:a16="http://schemas.microsoft.com/office/drawing/2014/main" id="{FB3F311A-5D77-C344-8108-D6DCCA039412}"/>
              </a:ext>
            </a:extLst>
          </p:cNvPr>
          <p:cNvSpPr>
            <a:spLocks noGrp="1"/>
          </p:cNvSpPr>
          <p:nvPr>
            <p:ph type="dt" sz="half" idx="10"/>
          </p:nvPr>
        </p:nvSpPr>
        <p:spPr/>
        <p:txBody>
          <a:bodyPr/>
          <a:lstStyle/>
          <a:p>
            <a:fld id="{7277AD5A-9D2D-F64A-88B4-CE9252F6350B}" type="datetime1">
              <a:rPr lang="en-US" smtClean="0"/>
              <a:t>1/14/20</a:t>
            </a:fld>
            <a:endParaRPr lang="en-US" dirty="0"/>
          </a:p>
        </p:txBody>
      </p:sp>
      <p:sp>
        <p:nvSpPr>
          <p:cNvPr id="5" name="Footer Placeholder 4">
            <a:extLst>
              <a:ext uri="{FF2B5EF4-FFF2-40B4-BE49-F238E27FC236}">
                <a16:creationId xmlns:a16="http://schemas.microsoft.com/office/drawing/2014/main" id="{5923DABA-2C9B-CC4A-ABF1-484A18031F9D}"/>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6" name="Slide Number Placeholder 5">
            <a:extLst>
              <a:ext uri="{FF2B5EF4-FFF2-40B4-BE49-F238E27FC236}">
                <a16:creationId xmlns:a16="http://schemas.microsoft.com/office/drawing/2014/main" id="{AC69609D-B04C-0F48-8E0C-BCB64655D27D}"/>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22771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Split Screen + Content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85800" y="610819"/>
            <a:ext cx="5258901" cy="1675181"/>
          </a:xfrm>
        </p:spPr>
        <p:txBody>
          <a:bodyPr anchor="t" anchorCtr="0">
            <a:noAutofit/>
          </a:bodyPr>
          <a:lstStyle>
            <a:lvl1pPr>
              <a:defRPr sz="3200">
                <a:solidFill>
                  <a:schemeClr val="bg1"/>
                </a:solidFill>
              </a:defRPr>
            </a:lvl1pPr>
          </a:lstStyle>
          <a:p>
            <a:r>
              <a:rPr lang="en-US" dirty="0"/>
              <a:t>This layout is called Split Screen + Content - Red</a:t>
            </a:r>
          </a:p>
        </p:txBody>
      </p:sp>
      <p:sp>
        <p:nvSpPr>
          <p:cNvPr id="3" name="Content Placeholder 2">
            <a:extLst>
              <a:ext uri="{FF2B5EF4-FFF2-40B4-BE49-F238E27FC236}">
                <a16:creationId xmlns:a16="http://schemas.microsoft.com/office/drawing/2014/main" id="{DF9376FF-386C-2943-9EA6-6A5DBEDDCCB1}"/>
              </a:ext>
            </a:extLst>
          </p:cNvPr>
          <p:cNvSpPr>
            <a:spLocks noGrp="1"/>
          </p:cNvSpPr>
          <p:nvPr>
            <p:ph idx="1" hasCustomPrompt="1"/>
          </p:nvPr>
        </p:nvSpPr>
        <p:spPr>
          <a:xfrm>
            <a:off x="6250348" y="603504"/>
            <a:ext cx="5255852" cy="5378196"/>
          </a:xfrm>
        </p:spPr>
        <p:txBody>
          <a:bodyPr>
            <a:noAutofit/>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85800" y="2286000"/>
            <a:ext cx="5258901" cy="369570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7817C68C-4F54-0247-B8FA-5C6DFDD6A97B}" type="datetime1">
              <a:rPr lang="en-US" smtClean="0"/>
              <a:t>1/14/20</a:t>
            </a:fld>
            <a:endParaRPr lang="en-US" dirty="0"/>
          </a:p>
        </p:txBody>
      </p:sp>
      <p:sp>
        <p:nvSpPr>
          <p:cNvPr id="6" name="Footer Placeholder 5">
            <a:extLst>
              <a:ext uri="{FF2B5EF4-FFF2-40B4-BE49-F238E27FC236}">
                <a16:creationId xmlns:a16="http://schemas.microsoft.com/office/drawing/2014/main" id="{8679844E-6334-E041-92A3-FABF310F730D}"/>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337052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Screen + image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85800" y="610819"/>
            <a:ext cx="5258901" cy="1675181"/>
          </a:xfrm>
        </p:spPr>
        <p:txBody>
          <a:bodyPr anchor="t" anchorCtr="0">
            <a:noAutofit/>
          </a:bodyPr>
          <a:lstStyle>
            <a:lvl1pPr>
              <a:defRPr sz="3200">
                <a:solidFill>
                  <a:schemeClr val="bg1"/>
                </a:solidFill>
              </a:defRPr>
            </a:lvl1pPr>
          </a:lstStyle>
          <a:p>
            <a:r>
              <a:rPr lang="en-US" dirty="0"/>
              <a:t>This layout is called Split Screen + Content - Red</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85800" y="2286000"/>
            <a:ext cx="5258901" cy="369570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AC6C48C4-9C4B-FA40-B88A-1DD61D124265}" type="datetime1">
              <a:rPr lang="en-US" smtClean="0"/>
              <a:t>1/14/20</a:t>
            </a:fld>
            <a:endParaRPr lang="en-US" dirty="0"/>
          </a:p>
        </p:txBody>
      </p:sp>
      <p:sp>
        <p:nvSpPr>
          <p:cNvPr id="6" name="Footer Placeholder 5">
            <a:extLst>
              <a:ext uri="{FF2B5EF4-FFF2-40B4-BE49-F238E27FC236}">
                <a16:creationId xmlns:a16="http://schemas.microsoft.com/office/drawing/2014/main" id="{8679844E-6334-E041-92A3-FABF310F730D}"/>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9" name="Picture Placeholder 8">
            <a:extLst>
              <a:ext uri="{FF2B5EF4-FFF2-40B4-BE49-F238E27FC236}">
                <a16:creationId xmlns:a16="http://schemas.microsoft.com/office/drawing/2014/main" id="{481C785C-2CFF-6C4C-9D7C-15D6BA1D0BA0}"/>
              </a:ext>
            </a:extLst>
          </p:cNvPr>
          <p:cNvSpPr>
            <a:spLocks noGrp="1"/>
          </p:cNvSpPr>
          <p:nvPr>
            <p:ph type="pic" sz="quarter" idx="13"/>
          </p:nvPr>
        </p:nvSpPr>
        <p:spPr>
          <a:xfrm>
            <a:off x="6096000" y="0"/>
            <a:ext cx="6096000" cy="6285186"/>
          </a:xfrm>
        </p:spPr>
        <p:txBody>
          <a:bodyPr/>
          <a:lstStyle/>
          <a:p>
            <a:r>
              <a:rPr lang="en-US" dirty="0"/>
              <a:t>Click icon to add picture</a:t>
            </a:r>
          </a:p>
        </p:txBody>
      </p:sp>
    </p:spTree>
    <p:extLst>
      <p:ext uri="{BB962C8B-B14F-4D97-AF65-F5344CB8AC3E}">
        <p14:creationId xmlns:p14="http://schemas.microsoft.com/office/powerpoint/2010/main" val="4241053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69F1-DD26-6B42-8AC5-87017E749004}"/>
              </a:ext>
            </a:extLst>
          </p:cNvPr>
          <p:cNvSpPr>
            <a:spLocks noGrp="1"/>
          </p:cNvSpPr>
          <p:nvPr>
            <p:ph type="title" hasCustomPrompt="1"/>
          </p:nvPr>
        </p:nvSpPr>
        <p:spPr/>
        <p:txBody>
          <a:bodyPr>
            <a:noAutofit/>
          </a:bodyPr>
          <a:lstStyle/>
          <a:p>
            <a:r>
              <a:rPr lang="en-US" dirty="0"/>
              <a:t>This layout is called Title Only</a:t>
            </a:r>
          </a:p>
        </p:txBody>
      </p:sp>
      <p:sp>
        <p:nvSpPr>
          <p:cNvPr id="3" name="Date Placeholder 2">
            <a:extLst>
              <a:ext uri="{FF2B5EF4-FFF2-40B4-BE49-F238E27FC236}">
                <a16:creationId xmlns:a16="http://schemas.microsoft.com/office/drawing/2014/main" id="{30CA9D23-0101-B841-810F-82231D44BC15}"/>
              </a:ext>
            </a:extLst>
          </p:cNvPr>
          <p:cNvSpPr>
            <a:spLocks noGrp="1"/>
          </p:cNvSpPr>
          <p:nvPr>
            <p:ph type="dt" sz="half" idx="10"/>
          </p:nvPr>
        </p:nvSpPr>
        <p:spPr/>
        <p:txBody>
          <a:bodyPr/>
          <a:lstStyle/>
          <a:p>
            <a:fld id="{2C1373CA-B727-7540-AD47-AAD6237C2997}" type="datetime1">
              <a:rPr lang="en-US" smtClean="0"/>
              <a:t>1/14/20</a:t>
            </a:fld>
            <a:endParaRPr lang="en-US" dirty="0"/>
          </a:p>
        </p:txBody>
      </p:sp>
      <p:sp>
        <p:nvSpPr>
          <p:cNvPr id="4" name="Footer Placeholder 3">
            <a:extLst>
              <a:ext uri="{FF2B5EF4-FFF2-40B4-BE49-F238E27FC236}">
                <a16:creationId xmlns:a16="http://schemas.microsoft.com/office/drawing/2014/main" id="{5792DFB5-4E16-4C43-B80D-32A4B18996A6}"/>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5" name="Slide Number Placeholder 4">
            <a:extLst>
              <a:ext uri="{FF2B5EF4-FFF2-40B4-BE49-F238E27FC236}">
                <a16:creationId xmlns:a16="http://schemas.microsoft.com/office/drawing/2014/main" id="{A8C6F931-0B5C-9442-90A4-0BB35F9DEACF}"/>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290418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s side by s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ABAD453D-AD20-3149-A349-A3468E4A371E}" type="datetime1">
              <a:rPr lang="en-US" smtClean="0"/>
              <a:t>1/14/20</a:t>
            </a:fld>
            <a:endParaRPr lang="en-US" dirty="0"/>
          </a:p>
        </p:txBody>
      </p:sp>
      <p:sp>
        <p:nvSpPr>
          <p:cNvPr id="3" name="Footer Placeholder 2">
            <a:extLst>
              <a:ext uri="{FF2B5EF4-FFF2-40B4-BE49-F238E27FC236}">
                <a16:creationId xmlns:a16="http://schemas.microsoft.com/office/drawing/2014/main" id="{600C55D6-344C-CA49-B214-D5EA9A1798D8}"/>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685800" y="598488"/>
            <a:ext cx="5410200" cy="5383212"/>
          </a:xfrm>
        </p:spPr>
        <p:txBody>
          <a:bodyPr/>
          <a:lstStyle/>
          <a:p>
            <a:r>
              <a:rPr lang="en-US" dirty="0"/>
              <a:t>Click icon to add picture</a:t>
            </a:r>
          </a:p>
        </p:txBody>
      </p:sp>
      <p:sp>
        <p:nvSpPr>
          <p:cNvPr id="8" name="Picture Placeholder 7">
            <a:extLst>
              <a:ext uri="{FF2B5EF4-FFF2-40B4-BE49-F238E27FC236}">
                <a16:creationId xmlns:a16="http://schemas.microsoft.com/office/drawing/2014/main" id="{C30205B0-397B-5645-B5B7-F644DE275A50}"/>
              </a:ext>
            </a:extLst>
          </p:cNvPr>
          <p:cNvSpPr>
            <a:spLocks noGrp="1"/>
          </p:cNvSpPr>
          <p:nvPr>
            <p:ph type="pic" sz="quarter" idx="14"/>
          </p:nvPr>
        </p:nvSpPr>
        <p:spPr>
          <a:xfrm>
            <a:off x="6249988" y="598488"/>
            <a:ext cx="5256212" cy="5383212"/>
          </a:xfrm>
        </p:spPr>
        <p:txBody>
          <a:bodyPr/>
          <a:lstStyle/>
          <a:p>
            <a:r>
              <a:rPr lang="en-US" dirty="0"/>
              <a:t>Click icon to add picture</a:t>
            </a:r>
          </a:p>
        </p:txBody>
      </p:sp>
    </p:spTree>
    <p:extLst>
      <p:ext uri="{BB962C8B-B14F-4D97-AF65-F5344CB8AC3E}">
        <p14:creationId xmlns:p14="http://schemas.microsoft.com/office/powerpoint/2010/main" val="328881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margi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C92E6450-8B26-C648-A164-16089AE181E2}" type="datetime1">
              <a:rPr lang="en-US" smtClean="0"/>
              <a:t>1/14/20</a:t>
            </a:fld>
            <a:endParaRPr lang="en-US" dirty="0"/>
          </a:p>
        </p:txBody>
      </p:sp>
      <p:sp>
        <p:nvSpPr>
          <p:cNvPr id="3" name="Footer Placeholder 2">
            <a:extLst>
              <a:ext uri="{FF2B5EF4-FFF2-40B4-BE49-F238E27FC236}">
                <a16:creationId xmlns:a16="http://schemas.microsoft.com/office/drawing/2014/main" id="{600C55D6-344C-CA49-B214-D5EA9A1798D8}"/>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685800" y="598488"/>
            <a:ext cx="10820400" cy="5205412"/>
          </a:xfrm>
        </p:spPr>
        <p:txBody>
          <a:bodyPr/>
          <a:lstStyle/>
          <a:p>
            <a:r>
              <a:rPr lang="en-US" dirty="0"/>
              <a:t>Click icon to add picture</a:t>
            </a:r>
          </a:p>
        </p:txBody>
      </p:sp>
    </p:spTree>
    <p:extLst>
      <p:ext uri="{BB962C8B-B14F-4D97-AF65-F5344CB8AC3E}">
        <p14:creationId xmlns:p14="http://schemas.microsoft.com/office/powerpoint/2010/main" val="3420583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edge to ed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CA2B3E95-BD7A-9743-945F-F71572119536}" type="datetime1">
              <a:rPr lang="en-US" smtClean="0"/>
              <a:t>1/14/20</a:t>
            </a:fld>
            <a:endParaRPr lang="en-US" dirty="0"/>
          </a:p>
        </p:txBody>
      </p:sp>
      <p:sp>
        <p:nvSpPr>
          <p:cNvPr id="3" name="Footer Placeholder 2">
            <a:extLst>
              <a:ext uri="{FF2B5EF4-FFF2-40B4-BE49-F238E27FC236}">
                <a16:creationId xmlns:a16="http://schemas.microsoft.com/office/drawing/2014/main" id="{600C55D6-344C-CA49-B214-D5EA9A1798D8}"/>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293746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 End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93520"/>
          </a:xfrm>
        </p:spPr>
        <p:txBody>
          <a:bodyPr anchor="t" anchorCtr="0">
            <a:noAutofit/>
          </a:bodyPr>
          <a:lstStyle>
            <a:lvl1pPr>
              <a:defRPr sz="3200">
                <a:solidFill>
                  <a:srgbClr val="5A5A59"/>
                </a:solidFill>
              </a:defRPr>
            </a:lvl1pPr>
          </a:lstStyle>
          <a:p>
            <a:r>
              <a:rPr lang="en-US" dirty="0"/>
              <a:t>Section / End Slide - White</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buNone/>
              <a:defRPr sz="2400">
                <a:solidFill>
                  <a:srgbClr val="5A5A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EF5558A9-B1C4-ED4E-828F-EC18E758A79D}" type="datetime1">
              <a:rPr lang="en-US" smtClean="0"/>
              <a:t>1/14/20</a:t>
            </a:fld>
            <a:endParaRPr lang="en-US" dirty="0"/>
          </a:p>
        </p:txBody>
      </p:sp>
      <p:sp>
        <p:nvSpPr>
          <p:cNvPr id="5" name="Footer Placeholder 4">
            <a:extLst>
              <a:ext uri="{FF2B5EF4-FFF2-40B4-BE49-F238E27FC236}">
                <a16:creationId xmlns:a16="http://schemas.microsoft.com/office/drawing/2014/main" id="{1C1AFD58-6607-F34D-8EC5-950082C2B0FA}"/>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406412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 End Slide - Red">
    <p:bg>
      <p:bgPr>
        <a:solidFill>
          <a:srgbClr val="D716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93520"/>
          </a:xfrm>
        </p:spPr>
        <p:txBody>
          <a:bodyPr anchor="t" anchorCtr="0">
            <a:noAutofit/>
          </a:bodyPr>
          <a:lstStyle>
            <a:lvl1pPr>
              <a:defRPr sz="3200">
                <a:solidFill>
                  <a:schemeClr val="bg1"/>
                </a:solidFill>
              </a:defRPr>
            </a:lvl1pPr>
          </a:lstStyle>
          <a:p>
            <a:r>
              <a:rPr lang="en-US" dirty="0"/>
              <a:t>Section / End Slide - Red</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5124F0DC-D610-E04B-B028-39FAF5690A77}" type="datetime1">
              <a:rPr lang="en-US" smtClean="0"/>
              <a:t>1/14/20</a:t>
            </a:fld>
            <a:endParaRPr lang="en-US" dirty="0"/>
          </a:p>
        </p:txBody>
      </p:sp>
      <p:sp>
        <p:nvSpPr>
          <p:cNvPr id="5" name="Footer Placeholder 4">
            <a:extLst>
              <a:ext uri="{FF2B5EF4-FFF2-40B4-BE49-F238E27FC236}">
                <a16:creationId xmlns:a16="http://schemas.microsoft.com/office/drawing/2014/main" id="{1C1AFD58-6607-F34D-8EC5-950082C2B0FA}"/>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2683086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 End Slide - Gray">
    <p:bg>
      <p:bgPr>
        <a:solidFill>
          <a:srgbClr val="4243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73200"/>
          </a:xfrm>
        </p:spPr>
        <p:txBody>
          <a:bodyPr anchor="t" anchorCtr="0">
            <a:noAutofit/>
          </a:bodyPr>
          <a:lstStyle>
            <a:lvl1pPr>
              <a:defRPr sz="3200">
                <a:solidFill>
                  <a:schemeClr val="bg1"/>
                </a:solidFill>
              </a:defRPr>
            </a:lvl1pPr>
          </a:lstStyle>
          <a:p>
            <a:r>
              <a:rPr lang="en-US" dirty="0"/>
              <a:t>Section / End Slide - Gray</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BEC9A934-8F0B-C143-872F-3D500D91B22E}" type="datetime1">
              <a:rPr lang="en-US" smtClean="0"/>
              <a:t>1/14/20</a:t>
            </a:fld>
            <a:endParaRPr lang="en-US" dirty="0"/>
          </a:p>
        </p:txBody>
      </p:sp>
      <p:sp>
        <p:nvSpPr>
          <p:cNvPr id="5" name="Footer Placeholder 4">
            <a:extLst>
              <a:ext uri="{FF2B5EF4-FFF2-40B4-BE49-F238E27FC236}">
                <a16:creationId xmlns:a16="http://schemas.microsoft.com/office/drawing/2014/main" id="{1C1AFD58-6607-F34D-8EC5-950082C2B0FA}"/>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2074349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42434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181741-43CB-3548-953F-142DEE6D3C87}"/>
              </a:ext>
            </a:extLst>
          </p:cNvPr>
          <p:cNvSpPr>
            <a:spLocks noGrp="1"/>
          </p:cNvSpPr>
          <p:nvPr>
            <p:ph type="dt" sz="half" idx="10"/>
          </p:nvPr>
        </p:nvSpPr>
        <p:spPr/>
        <p:txBody>
          <a:bodyPr/>
          <a:lstStyle/>
          <a:p>
            <a:fld id="{B892390F-7110-6D45-899E-B19FB04A91AD}" type="datetime1">
              <a:rPr lang="en-US" smtClean="0"/>
              <a:t>1/14/20</a:t>
            </a:fld>
            <a:endParaRPr lang="en-US" dirty="0"/>
          </a:p>
        </p:txBody>
      </p:sp>
      <p:sp>
        <p:nvSpPr>
          <p:cNvPr id="4" name="Footer Placeholder 3">
            <a:extLst>
              <a:ext uri="{FF2B5EF4-FFF2-40B4-BE49-F238E27FC236}">
                <a16:creationId xmlns:a16="http://schemas.microsoft.com/office/drawing/2014/main" id="{F206FFF0-DF87-BD4D-918C-B9D2B8459A97}"/>
              </a:ext>
            </a:extLst>
          </p:cNvPr>
          <p:cNvSpPr>
            <a:spLocks noGrp="1"/>
          </p:cNvSpPr>
          <p:nvPr>
            <p:ph type="ftr" sz="quarter" idx="11"/>
          </p:nvPr>
        </p:nvSpPr>
        <p:spPr/>
        <p:txBody>
          <a:bodyPr/>
          <a:lstStyle/>
          <a:p>
            <a:pPr algn="l"/>
            <a:r>
              <a:rPr lang="en-US" dirty="0"/>
              <a:t>Evolving Issues in Medical Journalism</a:t>
            </a:r>
          </a:p>
        </p:txBody>
      </p:sp>
      <p:sp>
        <p:nvSpPr>
          <p:cNvPr id="5" name="Slide Number Placeholder 4">
            <a:extLst>
              <a:ext uri="{FF2B5EF4-FFF2-40B4-BE49-F238E27FC236}">
                <a16:creationId xmlns:a16="http://schemas.microsoft.com/office/drawing/2014/main" id="{26DB6697-3470-3E49-8235-01E1EB0104C2}"/>
              </a:ext>
            </a:extLst>
          </p:cNvPr>
          <p:cNvSpPr>
            <a:spLocks noGrp="1"/>
          </p:cNvSpPr>
          <p:nvPr>
            <p:ph type="sldNum" sz="quarter" idx="12"/>
          </p:nvPr>
        </p:nvSpPr>
        <p:spPr/>
        <p:txBody>
          <a:bodyPr/>
          <a:lstStyle/>
          <a:p>
            <a:fld id="{3C995604-7EC0-7E4F-8833-D9F6F7344AE0}" type="slidenum">
              <a:rPr lang="en-US" smtClean="0"/>
              <a:pPr/>
              <a:t>‹#›</a:t>
            </a:fld>
            <a:endParaRPr lang="en-US" dirty="0"/>
          </a:p>
        </p:txBody>
      </p:sp>
      <p:pic>
        <p:nvPicPr>
          <p:cNvPr id="7" name="Picture 6">
            <a:extLst>
              <a:ext uri="{FF2B5EF4-FFF2-40B4-BE49-F238E27FC236}">
                <a16:creationId xmlns:a16="http://schemas.microsoft.com/office/drawing/2014/main" id="{3818E7BA-08F9-7848-8EDD-BCB1D244FDDA}"/>
              </a:ext>
            </a:extLst>
          </p:cNvPr>
          <p:cNvPicPr>
            <a:picLocks noChangeAspect="1"/>
          </p:cNvPicPr>
          <p:nvPr userDrawn="1"/>
        </p:nvPicPr>
        <p:blipFill>
          <a:blip r:embed="rId2"/>
          <a:stretch>
            <a:fillRect/>
          </a:stretch>
        </p:blipFill>
        <p:spPr>
          <a:xfrm>
            <a:off x="5410200" y="2226276"/>
            <a:ext cx="1371600" cy="1371600"/>
          </a:xfrm>
          <a:prstGeom prst="rect">
            <a:avLst/>
          </a:prstGeom>
        </p:spPr>
      </p:pic>
    </p:spTree>
    <p:extLst>
      <p:ext uri="{BB962C8B-B14F-4D97-AF65-F5344CB8AC3E}">
        <p14:creationId xmlns:p14="http://schemas.microsoft.com/office/powerpoint/2010/main" val="200495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1DB0-1BD4-154C-914B-40DD82A6D1E3}"/>
              </a:ext>
            </a:extLst>
          </p:cNvPr>
          <p:cNvSpPr>
            <a:spLocks noGrp="1"/>
          </p:cNvSpPr>
          <p:nvPr>
            <p:ph type="title" hasCustomPrompt="1"/>
          </p:nvPr>
        </p:nvSpPr>
        <p:spPr/>
        <p:txBody>
          <a:bodyPr>
            <a:noAutofit/>
          </a:bodyPr>
          <a:lstStyle/>
          <a:p>
            <a:r>
              <a:rPr lang="en-US" dirty="0"/>
              <a:t>This layout is called Title and Content</a:t>
            </a:r>
          </a:p>
        </p:txBody>
      </p:sp>
      <p:sp>
        <p:nvSpPr>
          <p:cNvPr id="3" name="Content Placeholder 2">
            <a:extLst>
              <a:ext uri="{FF2B5EF4-FFF2-40B4-BE49-F238E27FC236}">
                <a16:creationId xmlns:a16="http://schemas.microsoft.com/office/drawing/2014/main" id="{A59666B4-9689-8A41-B77F-CB955FEB73D7}"/>
              </a:ext>
            </a:extLst>
          </p:cNvPr>
          <p:cNvSpPr>
            <a:spLocks noGrp="1"/>
          </p:cNvSpPr>
          <p:nvPr>
            <p:ph idx="1" hasCustomPrompt="1"/>
          </p:nvPr>
        </p:nvSpPr>
        <p:spPr/>
        <p:txBody>
          <a:bodyPr>
            <a:noAutofit/>
          </a:bodyPr>
          <a:lstStyle>
            <a:lvl3pPr>
              <a:defRPr/>
            </a:lvl3pPr>
            <a:lvl4pPr>
              <a:defRPr/>
            </a:lvl4pPr>
            <a:lvl5pPr>
              <a:defRPr/>
            </a:lvl5pPr>
          </a:lstStyle>
          <a:p>
            <a:pPr lvl="0"/>
            <a:r>
              <a:rPr lang="en-US" dirty="0"/>
              <a:t>Insert your content here</a:t>
            </a:r>
          </a:p>
        </p:txBody>
      </p:sp>
      <p:sp>
        <p:nvSpPr>
          <p:cNvPr id="4" name="Date Placeholder 3">
            <a:extLst>
              <a:ext uri="{FF2B5EF4-FFF2-40B4-BE49-F238E27FC236}">
                <a16:creationId xmlns:a16="http://schemas.microsoft.com/office/drawing/2014/main" id="{2B994E4A-EDD3-4F4F-B519-4E642873080E}"/>
              </a:ext>
            </a:extLst>
          </p:cNvPr>
          <p:cNvSpPr>
            <a:spLocks noGrp="1"/>
          </p:cNvSpPr>
          <p:nvPr>
            <p:ph type="dt" sz="half" idx="10"/>
          </p:nvPr>
        </p:nvSpPr>
        <p:spPr/>
        <p:txBody>
          <a:bodyPr/>
          <a:lstStyle/>
          <a:p>
            <a:fld id="{023FB600-4095-884A-8686-4DC6350F4B9E}" type="datetime1">
              <a:rPr lang="en-US" smtClean="0"/>
              <a:t>1/14/20</a:t>
            </a:fld>
            <a:endParaRPr lang="en-US" dirty="0"/>
          </a:p>
        </p:txBody>
      </p:sp>
      <p:sp>
        <p:nvSpPr>
          <p:cNvPr id="5" name="Footer Placeholder 4">
            <a:extLst>
              <a:ext uri="{FF2B5EF4-FFF2-40B4-BE49-F238E27FC236}">
                <a16:creationId xmlns:a16="http://schemas.microsoft.com/office/drawing/2014/main" id="{91360A6A-BE0F-E04A-A374-284EE868F706}"/>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6" name="Slide Number Placeholder 5">
            <a:extLst>
              <a:ext uri="{FF2B5EF4-FFF2-40B4-BE49-F238E27FC236}">
                <a16:creationId xmlns:a16="http://schemas.microsoft.com/office/drawing/2014/main" id="{8036CB18-3056-CA41-B8BC-A4BED29DC5F9}"/>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22887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8EFA-B050-C441-AE6C-21BEFE329B87}"/>
              </a:ext>
            </a:extLst>
          </p:cNvPr>
          <p:cNvSpPr>
            <a:spLocks noGrp="1"/>
          </p:cNvSpPr>
          <p:nvPr>
            <p:ph type="title" hasCustomPrompt="1"/>
          </p:nvPr>
        </p:nvSpPr>
        <p:spPr/>
        <p:txBody>
          <a:bodyPr>
            <a:noAutofit/>
          </a:bodyPr>
          <a:lstStyle/>
          <a:p>
            <a:r>
              <a:rPr lang="en-US" dirty="0"/>
              <a:t>This layout is called Two Column Layout</a:t>
            </a:r>
          </a:p>
        </p:txBody>
      </p:sp>
      <p:sp>
        <p:nvSpPr>
          <p:cNvPr id="3" name="Content Placeholder 2">
            <a:extLst>
              <a:ext uri="{FF2B5EF4-FFF2-40B4-BE49-F238E27FC236}">
                <a16:creationId xmlns:a16="http://schemas.microsoft.com/office/drawing/2014/main" id="{23D9F0FE-84ED-1648-BC3F-455BD9DEFC89}"/>
              </a:ext>
            </a:extLst>
          </p:cNvPr>
          <p:cNvSpPr>
            <a:spLocks noGrp="1"/>
          </p:cNvSpPr>
          <p:nvPr>
            <p:ph sz="half" idx="1" hasCustomPrompt="1"/>
          </p:nvPr>
        </p:nvSpPr>
        <p:spPr>
          <a:xfrm>
            <a:off x="685800" y="1600200"/>
            <a:ext cx="5257800" cy="43815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here.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88A628-9D60-C643-B340-42064FE5A912}"/>
              </a:ext>
            </a:extLst>
          </p:cNvPr>
          <p:cNvSpPr>
            <a:spLocks noGrp="1"/>
          </p:cNvSpPr>
          <p:nvPr>
            <p:ph sz="half" idx="2" hasCustomPrompt="1"/>
          </p:nvPr>
        </p:nvSpPr>
        <p:spPr>
          <a:xfrm>
            <a:off x="6250348" y="1600200"/>
            <a:ext cx="5255852" cy="43815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3744C2F-C295-1044-B10F-E494C5751CF2}"/>
              </a:ext>
            </a:extLst>
          </p:cNvPr>
          <p:cNvSpPr>
            <a:spLocks noGrp="1"/>
          </p:cNvSpPr>
          <p:nvPr>
            <p:ph type="dt" sz="half" idx="10"/>
          </p:nvPr>
        </p:nvSpPr>
        <p:spPr/>
        <p:txBody>
          <a:bodyPr/>
          <a:lstStyle/>
          <a:p>
            <a:fld id="{8429750F-1F63-FD4E-BC58-B34BEBCF2496}" type="datetime1">
              <a:rPr lang="en-US" smtClean="0"/>
              <a:t>1/14/20</a:t>
            </a:fld>
            <a:endParaRPr lang="en-US" dirty="0"/>
          </a:p>
        </p:txBody>
      </p:sp>
      <p:sp>
        <p:nvSpPr>
          <p:cNvPr id="6" name="Footer Placeholder 5">
            <a:extLst>
              <a:ext uri="{FF2B5EF4-FFF2-40B4-BE49-F238E27FC236}">
                <a16:creationId xmlns:a16="http://schemas.microsoft.com/office/drawing/2014/main" id="{24D5BDE6-5B20-434B-B9D0-A6F0ABC443FD}"/>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7" name="Slide Number Placeholder 6">
            <a:extLst>
              <a:ext uri="{FF2B5EF4-FFF2-40B4-BE49-F238E27FC236}">
                <a16:creationId xmlns:a16="http://schemas.microsoft.com/office/drawing/2014/main" id="{AA95FD13-712A-544F-8320-AA362A2E5750}"/>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32585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8EFA-B050-C441-AE6C-21BEFE329B87}"/>
              </a:ext>
            </a:extLst>
          </p:cNvPr>
          <p:cNvSpPr>
            <a:spLocks noGrp="1"/>
          </p:cNvSpPr>
          <p:nvPr>
            <p:ph type="title" hasCustomPrompt="1"/>
          </p:nvPr>
        </p:nvSpPr>
        <p:spPr>
          <a:xfrm>
            <a:off x="686900" y="603504"/>
            <a:ext cx="10819300" cy="727951"/>
          </a:xfrm>
        </p:spPr>
        <p:txBody>
          <a:bodyPr>
            <a:noAutofit/>
          </a:bodyPr>
          <a:lstStyle>
            <a:lvl1pPr>
              <a:defRPr/>
            </a:lvl1pPr>
          </a:lstStyle>
          <a:p>
            <a:r>
              <a:rPr lang="en-US" dirty="0"/>
              <a:t>This layout is called Two Column with Subhead</a:t>
            </a:r>
          </a:p>
        </p:txBody>
      </p:sp>
      <p:sp>
        <p:nvSpPr>
          <p:cNvPr id="3" name="Content Placeholder 2">
            <a:extLst>
              <a:ext uri="{FF2B5EF4-FFF2-40B4-BE49-F238E27FC236}">
                <a16:creationId xmlns:a16="http://schemas.microsoft.com/office/drawing/2014/main" id="{23D9F0FE-84ED-1648-BC3F-455BD9DEFC89}"/>
              </a:ext>
            </a:extLst>
          </p:cNvPr>
          <p:cNvSpPr>
            <a:spLocks noGrp="1"/>
          </p:cNvSpPr>
          <p:nvPr>
            <p:ph sz="half" idx="1" hasCustomPrompt="1"/>
          </p:nvPr>
        </p:nvSpPr>
        <p:spPr>
          <a:xfrm>
            <a:off x="685800" y="2286000"/>
            <a:ext cx="5257800" cy="36957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88A628-9D60-C643-B340-42064FE5A912}"/>
              </a:ext>
            </a:extLst>
          </p:cNvPr>
          <p:cNvSpPr>
            <a:spLocks noGrp="1"/>
          </p:cNvSpPr>
          <p:nvPr>
            <p:ph sz="half" idx="2" hasCustomPrompt="1"/>
          </p:nvPr>
        </p:nvSpPr>
        <p:spPr>
          <a:xfrm>
            <a:off x="6250348" y="2286000"/>
            <a:ext cx="5255852" cy="36957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3744C2F-C295-1044-B10F-E494C5751CF2}"/>
              </a:ext>
            </a:extLst>
          </p:cNvPr>
          <p:cNvSpPr>
            <a:spLocks noGrp="1"/>
          </p:cNvSpPr>
          <p:nvPr>
            <p:ph type="dt" sz="half" idx="10"/>
          </p:nvPr>
        </p:nvSpPr>
        <p:spPr/>
        <p:txBody>
          <a:bodyPr/>
          <a:lstStyle/>
          <a:p>
            <a:fld id="{76D6C7D5-7BC8-3641-9901-6AEB9F17A4E9}" type="datetime1">
              <a:rPr lang="en-US" smtClean="0"/>
              <a:t>1/14/20</a:t>
            </a:fld>
            <a:endParaRPr lang="en-US" dirty="0"/>
          </a:p>
        </p:txBody>
      </p:sp>
      <p:sp>
        <p:nvSpPr>
          <p:cNvPr id="6" name="Footer Placeholder 5">
            <a:extLst>
              <a:ext uri="{FF2B5EF4-FFF2-40B4-BE49-F238E27FC236}">
                <a16:creationId xmlns:a16="http://schemas.microsoft.com/office/drawing/2014/main" id="{24D5BDE6-5B20-434B-B9D0-A6F0ABC443FD}"/>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7" name="Slide Number Placeholder 6">
            <a:extLst>
              <a:ext uri="{FF2B5EF4-FFF2-40B4-BE49-F238E27FC236}">
                <a16:creationId xmlns:a16="http://schemas.microsoft.com/office/drawing/2014/main" id="{AA95FD13-712A-544F-8320-AA362A2E5750}"/>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9" name="Text Placeholder 8">
            <a:extLst>
              <a:ext uri="{FF2B5EF4-FFF2-40B4-BE49-F238E27FC236}">
                <a16:creationId xmlns:a16="http://schemas.microsoft.com/office/drawing/2014/main" id="{56F9710F-52B8-6C4F-B888-027CF5D33DEB}"/>
              </a:ext>
            </a:extLst>
          </p:cNvPr>
          <p:cNvSpPr>
            <a:spLocks noGrp="1"/>
          </p:cNvSpPr>
          <p:nvPr>
            <p:ph type="body" sz="quarter" idx="13" hasCustomPrompt="1"/>
          </p:nvPr>
        </p:nvSpPr>
        <p:spPr>
          <a:xfrm>
            <a:off x="685800" y="1600200"/>
            <a:ext cx="10820400" cy="504825"/>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your subhead here</a:t>
            </a:r>
          </a:p>
        </p:txBody>
      </p:sp>
    </p:spTree>
    <p:extLst>
      <p:ext uri="{BB962C8B-B14F-4D97-AF65-F5344CB8AC3E}">
        <p14:creationId xmlns:p14="http://schemas.microsoft.com/office/powerpoint/2010/main" val="85638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0BEF-8967-1141-B0AF-0DC825771CF5}"/>
              </a:ext>
            </a:extLst>
          </p:cNvPr>
          <p:cNvSpPr>
            <a:spLocks noGrp="1"/>
          </p:cNvSpPr>
          <p:nvPr>
            <p:ph type="title" hasCustomPrompt="1"/>
          </p:nvPr>
        </p:nvSpPr>
        <p:spPr>
          <a:xfrm>
            <a:off x="685801" y="603505"/>
            <a:ext cx="10817352" cy="837624"/>
          </a:xfrm>
        </p:spPr>
        <p:txBody>
          <a:bodyPr>
            <a:noAutofit/>
          </a:bodyPr>
          <a:lstStyle/>
          <a:p>
            <a:r>
              <a:rPr lang="en-US" dirty="0"/>
              <a:t>This layout is called Comparison Layout</a:t>
            </a:r>
          </a:p>
        </p:txBody>
      </p:sp>
      <p:sp>
        <p:nvSpPr>
          <p:cNvPr id="3" name="Text Placeholder 2">
            <a:extLst>
              <a:ext uri="{FF2B5EF4-FFF2-40B4-BE49-F238E27FC236}">
                <a16:creationId xmlns:a16="http://schemas.microsoft.com/office/drawing/2014/main" id="{E94C5E59-F345-CB4A-B6D1-C492BF158D4C}"/>
              </a:ext>
            </a:extLst>
          </p:cNvPr>
          <p:cNvSpPr>
            <a:spLocks noGrp="1"/>
          </p:cNvSpPr>
          <p:nvPr>
            <p:ph type="body" idx="1" hasCustomPrompt="1"/>
          </p:nvPr>
        </p:nvSpPr>
        <p:spPr>
          <a:xfrm>
            <a:off x="685800" y="1600200"/>
            <a:ext cx="5257332" cy="685800"/>
          </a:xfrm>
        </p:spPr>
        <p:txBody>
          <a:bodyPr anchor="t">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Left column header</a:t>
            </a:r>
          </a:p>
        </p:txBody>
      </p:sp>
      <p:sp>
        <p:nvSpPr>
          <p:cNvPr id="4" name="Content Placeholder 3">
            <a:extLst>
              <a:ext uri="{FF2B5EF4-FFF2-40B4-BE49-F238E27FC236}">
                <a16:creationId xmlns:a16="http://schemas.microsoft.com/office/drawing/2014/main" id="{6BBE50E9-AF07-0F46-ABC5-8AF155BEACF1}"/>
              </a:ext>
            </a:extLst>
          </p:cNvPr>
          <p:cNvSpPr>
            <a:spLocks noGrp="1"/>
          </p:cNvSpPr>
          <p:nvPr>
            <p:ph sz="half" idx="2" hasCustomPrompt="1"/>
          </p:nvPr>
        </p:nvSpPr>
        <p:spPr>
          <a:xfrm>
            <a:off x="685801" y="2286000"/>
            <a:ext cx="5257332" cy="3684588"/>
          </a:xfrm>
        </p:spPr>
        <p:txBody>
          <a:bodyPr>
            <a:noAutofit/>
          </a:bodyPr>
          <a:lstStyle>
            <a:lvl1pPr>
              <a:defRPr sz="2000"/>
            </a:lvl1pPr>
            <a:lvl2pPr>
              <a:defRPr sz="1600"/>
            </a:lvl2pPr>
            <a:lvl3pPr>
              <a:defRPr sz="1600"/>
            </a:lvl3pPr>
            <a:lvl4pPr>
              <a:defRPr sz="1600"/>
            </a:lvl4pPr>
            <a:lvl5pPr>
              <a:defRPr sz="1600"/>
            </a:lvl5pPr>
          </a:lstStyle>
          <a:p>
            <a:pPr lvl="0"/>
            <a:r>
              <a:rPr lang="en-US" dirty="0"/>
              <a:t>Left column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F33A32C-B8B7-9747-B068-6CA7353C31F6}"/>
              </a:ext>
            </a:extLst>
          </p:cNvPr>
          <p:cNvSpPr>
            <a:spLocks noGrp="1"/>
          </p:cNvSpPr>
          <p:nvPr>
            <p:ph type="body" sz="quarter" idx="3" hasCustomPrompt="1"/>
          </p:nvPr>
        </p:nvSpPr>
        <p:spPr>
          <a:xfrm>
            <a:off x="6250348" y="1600200"/>
            <a:ext cx="5252805" cy="685800"/>
          </a:xfrm>
        </p:spPr>
        <p:txBody>
          <a:bodyPr anchor="t">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Right column header</a:t>
            </a:r>
          </a:p>
        </p:txBody>
      </p:sp>
      <p:sp>
        <p:nvSpPr>
          <p:cNvPr id="6" name="Content Placeholder 5">
            <a:extLst>
              <a:ext uri="{FF2B5EF4-FFF2-40B4-BE49-F238E27FC236}">
                <a16:creationId xmlns:a16="http://schemas.microsoft.com/office/drawing/2014/main" id="{C855B16B-DAB2-4E4A-8B09-1D8380C274E4}"/>
              </a:ext>
            </a:extLst>
          </p:cNvPr>
          <p:cNvSpPr>
            <a:spLocks noGrp="1"/>
          </p:cNvSpPr>
          <p:nvPr>
            <p:ph sz="quarter" idx="4" hasCustomPrompt="1"/>
          </p:nvPr>
        </p:nvSpPr>
        <p:spPr>
          <a:xfrm>
            <a:off x="6250349" y="2286000"/>
            <a:ext cx="5252804" cy="3684588"/>
          </a:xfrm>
        </p:spPr>
        <p:txBody>
          <a:bodyPr>
            <a:noAutofit/>
          </a:bodyPr>
          <a:lstStyle>
            <a:lvl1pPr>
              <a:defRPr sz="2000"/>
            </a:lvl1pPr>
            <a:lvl2pPr>
              <a:defRPr sz="1600"/>
            </a:lvl2pPr>
            <a:lvl3pPr>
              <a:defRPr sz="1600"/>
            </a:lvl3pPr>
            <a:lvl4pPr>
              <a:defRPr sz="1600"/>
            </a:lvl4pPr>
            <a:lvl5pPr>
              <a:defRPr sz="1600"/>
            </a:lvl5pPr>
          </a:lstStyle>
          <a:p>
            <a:pPr lvl="0"/>
            <a:r>
              <a:rPr lang="en-US" dirty="0"/>
              <a:t>Right column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EFBE909-2B60-E440-A490-BF3AFAACA8F3}"/>
              </a:ext>
            </a:extLst>
          </p:cNvPr>
          <p:cNvSpPr>
            <a:spLocks noGrp="1"/>
          </p:cNvSpPr>
          <p:nvPr>
            <p:ph type="dt" sz="half" idx="10"/>
          </p:nvPr>
        </p:nvSpPr>
        <p:spPr/>
        <p:txBody>
          <a:bodyPr/>
          <a:lstStyle/>
          <a:p>
            <a:fld id="{0CB2736E-EDAB-A24D-92A6-AEBE6698336D}" type="datetime1">
              <a:rPr lang="en-US" smtClean="0"/>
              <a:t>1/14/20</a:t>
            </a:fld>
            <a:endParaRPr lang="en-US" dirty="0"/>
          </a:p>
        </p:txBody>
      </p:sp>
      <p:sp>
        <p:nvSpPr>
          <p:cNvPr id="8" name="Footer Placeholder 7">
            <a:extLst>
              <a:ext uri="{FF2B5EF4-FFF2-40B4-BE49-F238E27FC236}">
                <a16:creationId xmlns:a16="http://schemas.microsoft.com/office/drawing/2014/main" id="{CFD1B89B-F12A-674E-AE66-A9A18E6D570C}"/>
              </a:ext>
            </a:extLst>
          </p:cNvPr>
          <p:cNvSpPr>
            <a:spLocks noGrp="1"/>
          </p:cNvSpPr>
          <p:nvPr>
            <p:ph type="ftr" sz="quarter" idx="11"/>
          </p:nvPr>
        </p:nvSpPr>
        <p:spPr>
          <a:xfrm>
            <a:off x="6250348" y="6429697"/>
            <a:ext cx="4114800" cy="137743"/>
          </a:xfrm>
        </p:spPr>
        <p:txBody>
          <a:bodyPr/>
          <a:lstStyle>
            <a:lvl1pPr algn="l">
              <a:defRPr/>
            </a:lvl1pPr>
          </a:lstStyle>
          <a:p>
            <a:r>
              <a:rPr lang="en-US" dirty="0"/>
              <a:t>Evolving Issues in Medical Journalism</a:t>
            </a:r>
          </a:p>
        </p:txBody>
      </p:sp>
      <p:sp>
        <p:nvSpPr>
          <p:cNvPr id="9" name="Slide Number Placeholder 8">
            <a:extLst>
              <a:ext uri="{FF2B5EF4-FFF2-40B4-BE49-F238E27FC236}">
                <a16:creationId xmlns:a16="http://schemas.microsoft.com/office/drawing/2014/main" id="{4BEE6C43-1AF6-9149-841A-CD0302AC3C97}"/>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69139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Split Screen + Content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85800" y="610819"/>
            <a:ext cx="5258901" cy="1714500"/>
          </a:xfrm>
        </p:spPr>
        <p:txBody>
          <a:bodyPr anchor="t" anchorCtr="0">
            <a:noAutofit/>
          </a:bodyPr>
          <a:lstStyle>
            <a:lvl1pPr>
              <a:defRPr sz="3200"/>
            </a:lvl1pPr>
          </a:lstStyle>
          <a:p>
            <a:r>
              <a:rPr lang="en-US" dirty="0"/>
              <a:t>This layout is called Split Screen + Content - Gray</a:t>
            </a:r>
          </a:p>
        </p:txBody>
      </p:sp>
      <p:sp>
        <p:nvSpPr>
          <p:cNvPr id="3" name="Content Placeholder 2">
            <a:extLst>
              <a:ext uri="{FF2B5EF4-FFF2-40B4-BE49-F238E27FC236}">
                <a16:creationId xmlns:a16="http://schemas.microsoft.com/office/drawing/2014/main" id="{DF9376FF-386C-2943-9EA6-6A5DBEDDCCB1}"/>
              </a:ext>
            </a:extLst>
          </p:cNvPr>
          <p:cNvSpPr>
            <a:spLocks noGrp="1"/>
          </p:cNvSpPr>
          <p:nvPr>
            <p:ph idx="1" hasCustomPrompt="1"/>
          </p:nvPr>
        </p:nvSpPr>
        <p:spPr>
          <a:xfrm>
            <a:off x="6250348" y="603504"/>
            <a:ext cx="5255852" cy="4873625"/>
          </a:xfrm>
        </p:spPr>
        <p:txBody>
          <a:bodyPr>
            <a:noAutofit/>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More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85800" y="2286000"/>
            <a:ext cx="5258901" cy="36957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9ADB5F41-6B55-E942-9C60-78C1A985F29E}" type="datetime1">
              <a:rPr lang="en-US" smtClean="0"/>
              <a:t>1/14/20</a:t>
            </a:fld>
            <a:endParaRPr lang="en-US" dirty="0"/>
          </a:p>
        </p:txBody>
      </p:sp>
      <p:sp>
        <p:nvSpPr>
          <p:cNvPr id="6" name="Footer Placeholder 5">
            <a:extLst>
              <a:ext uri="{FF2B5EF4-FFF2-40B4-BE49-F238E27FC236}">
                <a16:creationId xmlns:a16="http://schemas.microsoft.com/office/drawing/2014/main" id="{8679844E-6334-E041-92A3-FABF310F730D}"/>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280709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Screen + Image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85800" y="610819"/>
            <a:ext cx="5258901" cy="1714500"/>
          </a:xfrm>
        </p:spPr>
        <p:txBody>
          <a:bodyPr anchor="t" anchorCtr="0">
            <a:noAutofit/>
          </a:bodyPr>
          <a:lstStyle>
            <a:lvl1pPr>
              <a:defRPr sz="3200"/>
            </a:lvl1pPr>
          </a:lstStyle>
          <a:p>
            <a:r>
              <a:rPr lang="en-US" dirty="0"/>
              <a:t>This layout is called Split Screen + Image - Gray</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85800" y="2286000"/>
            <a:ext cx="5258901" cy="36957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F317D4DB-2D4D-E94E-BB1F-5354DEAFAB76}" type="datetime1">
              <a:rPr lang="en-US" smtClean="0"/>
              <a:t>1/14/20</a:t>
            </a:fld>
            <a:endParaRPr lang="en-US" dirty="0"/>
          </a:p>
        </p:txBody>
      </p:sp>
      <p:sp>
        <p:nvSpPr>
          <p:cNvPr id="6" name="Footer Placeholder 5">
            <a:extLst>
              <a:ext uri="{FF2B5EF4-FFF2-40B4-BE49-F238E27FC236}">
                <a16:creationId xmlns:a16="http://schemas.microsoft.com/office/drawing/2014/main" id="{8679844E-6334-E041-92A3-FABF310F730D}"/>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9" name="Picture Placeholder 8">
            <a:extLst>
              <a:ext uri="{FF2B5EF4-FFF2-40B4-BE49-F238E27FC236}">
                <a16:creationId xmlns:a16="http://schemas.microsoft.com/office/drawing/2014/main" id="{481C785C-2CFF-6C4C-9D7C-15D6BA1D0BA0}"/>
              </a:ext>
            </a:extLst>
          </p:cNvPr>
          <p:cNvSpPr>
            <a:spLocks noGrp="1"/>
          </p:cNvSpPr>
          <p:nvPr>
            <p:ph type="pic" sz="quarter" idx="13"/>
          </p:nvPr>
        </p:nvSpPr>
        <p:spPr>
          <a:xfrm>
            <a:off x="6096000" y="0"/>
            <a:ext cx="6096000" cy="6285186"/>
          </a:xfrm>
        </p:spPr>
        <p:txBody>
          <a:bodyPr/>
          <a:lstStyle/>
          <a:p>
            <a:r>
              <a:rPr lang="en-US" dirty="0"/>
              <a:t>Click icon to add picture</a:t>
            </a:r>
          </a:p>
        </p:txBody>
      </p:sp>
    </p:spTree>
    <p:extLst>
      <p:ext uri="{BB962C8B-B14F-4D97-AF65-F5344CB8AC3E}">
        <p14:creationId xmlns:p14="http://schemas.microsoft.com/office/powerpoint/2010/main" val="281210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plit Screen + Image - Gray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250348" y="610819"/>
            <a:ext cx="5258901" cy="1714500"/>
          </a:xfrm>
        </p:spPr>
        <p:txBody>
          <a:bodyPr anchor="t" anchorCtr="0">
            <a:noAutofit/>
          </a:bodyPr>
          <a:lstStyle>
            <a:lvl1pPr>
              <a:defRPr sz="3200"/>
            </a:lvl1pPr>
          </a:lstStyle>
          <a:p>
            <a:r>
              <a:rPr lang="en-US" dirty="0"/>
              <a:t>This layout is called Split Screen + Image – Gray Right</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250348" y="2286000"/>
            <a:ext cx="5258901" cy="36957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D1975FF3-C87A-1B49-89D2-048CCC147A7F}" type="datetime1">
              <a:rPr lang="en-US" smtClean="0"/>
              <a:t>1/14/20</a:t>
            </a:fld>
            <a:endParaRPr lang="en-US" dirty="0"/>
          </a:p>
        </p:txBody>
      </p:sp>
      <p:sp>
        <p:nvSpPr>
          <p:cNvPr id="6" name="Footer Placeholder 5">
            <a:extLst>
              <a:ext uri="{FF2B5EF4-FFF2-40B4-BE49-F238E27FC236}">
                <a16:creationId xmlns:a16="http://schemas.microsoft.com/office/drawing/2014/main" id="{8679844E-6334-E041-92A3-FABF310F730D}"/>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9" name="Picture Placeholder 8">
            <a:extLst>
              <a:ext uri="{FF2B5EF4-FFF2-40B4-BE49-F238E27FC236}">
                <a16:creationId xmlns:a16="http://schemas.microsoft.com/office/drawing/2014/main" id="{481C785C-2CFF-6C4C-9D7C-15D6BA1D0BA0}"/>
              </a:ext>
            </a:extLst>
          </p:cNvPr>
          <p:cNvSpPr>
            <a:spLocks noGrp="1"/>
          </p:cNvSpPr>
          <p:nvPr>
            <p:ph type="pic" sz="quarter" idx="13"/>
          </p:nvPr>
        </p:nvSpPr>
        <p:spPr>
          <a:xfrm>
            <a:off x="0" y="0"/>
            <a:ext cx="6096000" cy="6285186"/>
          </a:xfrm>
        </p:spPr>
        <p:txBody>
          <a:bodyPr/>
          <a:lstStyle/>
          <a:p>
            <a:r>
              <a:rPr lang="en-US" dirty="0"/>
              <a:t>Click icon to add picture</a:t>
            </a:r>
          </a:p>
        </p:txBody>
      </p:sp>
    </p:spTree>
    <p:extLst>
      <p:ext uri="{BB962C8B-B14F-4D97-AF65-F5344CB8AC3E}">
        <p14:creationId xmlns:p14="http://schemas.microsoft.com/office/powerpoint/2010/main" val="163961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Split Screen + Content-Gray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250348" y="610819"/>
            <a:ext cx="5258901" cy="1714500"/>
          </a:xfrm>
        </p:spPr>
        <p:txBody>
          <a:bodyPr anchor="t" anchorCtr="0">
            <a:noAutofit/>
          </a:bodyPr>
          <a:lstStyle>
            <a:lvl1pPr>
              <a:defRPr sz="3200"/>
            </a:lvl1pPr>
          </a:lstStyle>
          <a:p>
            <a:r>
              <a:rPr lang="en-US" dirty="0"/>
              <a:t>This layout is called Split Screen + Content – Gray Right</a:t>
            </a:r>
          </a:p>
        </p:txBody>
      </p:sp>
      <p:sp>
        <p:nvSpPr>
          <p:cNvPr id="3" name="Content Placeholder 2">
            <a:extLst>
              <a:ext uri="{FF2B5EF4-FFF2-40B4-BE49-F238E27FC236}">
                <a16:creationId xmlns:a16="http://schemas.microsoft.com/office/drawing/2014/main" id="{DF9376FF-386C-2943-9EA6-6A5DBEDDCCB1}"/>
              </a:ext>
            </a:extLst>
          </p:cNvPr>
          <p:cNvSpPr>
            <a:spLocks noGrp="1"/>
          </p:cNvSpPr>
          <p:nvPr>
            <p:ph idx="1" hasCustomPrompt="1"/>
          </p:nvPr>
        </p:nvSpPr>
        <p:spPr>
          <a:xfrm>
            <a:off x="688849" y="603504"/>
            <a:ext cx="5255852" cy="4873625"/>
          </a:xfrm>
        </p:spPr>
        <p:txBody>
          <a:bodyPr>
            <a:noAutofit/>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More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250348" y="2286000"/>
            <a:ext cx="5258901" cy="36957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A0968899-BF0C-494E-BF40-887BB803BFAC}" type="datetime1">
              <a:rPr lang="en-US" smtClean="0"/>
              <a:t>1/14/20</a:t>
            </a:fld>
            <a:endParaRPr lang="en-US" dirty="0"/>
          </a:p>
        </p:txBody>
      </p:sp>
      <p:sp>
        <p:nvSpPr>
          <p:cNvPr id="6" name="Footer Placeholder 5">
            <a:extLst>
              <a:ext uri="{FF2B5EF4-FFF2-40B4-BE49-F238E27FC236}">
                <a16:creationId xmlns:a16="http://schemas.microsoft.com/office/drawing/2014/main" id="{8679844E-6334-E041-92A3-FABF310F730D}"/>
              </a:ext>
            </a:extLst>
          </p:cNvPr>
          <p:cNvSpPr>
            <a:spLocks noGrp="1"/>
          </p:cNvSpPr>
          <p:nvPr>
            <p:ph type="ftr" sz="quarter" idx="11"/>
          </p:nvPr>
        </p:nvSpPr>
        <p:spPr/>
        <p:txBody>
          <a:bodyPr/>
          <a:lstStyle>
            <a:lvl1pPr algn="l">
              <a:defRPr/>
            </a:lvl1pPr>
          </a:lstStyle>
          <a:p>
            <a:r>
              <a:rPr lang="en-US" dirty="0"/>
              <a:t>Evolving Issues in Medical Journalism</a:t>
            </a:r>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18417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A5CF80-4138-D046-84DD-22F0A2E2F126}"/>
              </a:ext>
            </a:extLst>
          </p:cNvPr>
          <p:cNvSpPr/>
          <p:nvPr userDrawn="1"/>
        </p:nvSpPr>
        <p:spPr>
          <a:xfrm>
            <a:off x="0" y="6263640"/>
            <a:ext cx="12188952" cy="603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8" name="Picture 7">
            <a:extLst>
              <a:ext uri="{FF2B5EF4-FFF2-40B4-BE49-F238E27FC236}">
                <a16:creationId xmlns:a16="http://schemas.microsoft.com/office/drawing/2014/main" id="{F907FCAE-B0A0-9D4B-922D-B3CC1B5C3B04}"/>
              </a:ext>
            </a:extLst>
          </p:cNvPr>
          <p:cNvPicPr>
            <a:picLocks noChangeAspect="1"/>
          </p:cNvPicPr>
          <p:nvPr userDrawn="1"/>
        </p:nvPicPr>
        <p:blipFill>
          <a:blip r:embed="rId21"/>
          <a:stretch>
            <a:fillRect/>
          </a:stretch>
        </p:blipFill>
        <p:spPr>
          <a:xfrm>
            <a:off x="301752" y="6429697"/>
            <a:ext cx="1375273" cy="283724"/>
          </a:xfrm>
          <a:prstGeom prst="rect">
            <a:avLst/>
          </a:prstGeom>
        </p:spPr>
      </p:pic>
      <p:cxnSp>
        <p:nvCxnSpPr>
          <p:cNvPr id="9" name="Straight Connector 8">
            <a:extLst>
              <a:ext uri="{FF2B5EF4-FFF2-40B4-BE49-F238E27FC236}">
                <a16:creationId xmlns:a16="http://schemas.microsoft.com/office/drawing/2014/main" id="{D584EE74-21F1-8C4A-B8EF-6C749ACAE859}"/>
              </a:ext>
            </a:extLst>
          </p:cNvPr>
          <p:cNvCxnSpPr>
            <a:cxnSpLocks/>
          </p:cNvCxnSpPr>
          <p:nvPr userDrawn="1"/>
        </p:nvCxnSpPr>
        <p:spPr>
          <a:xfrm>
            <a:off x="6097524" y="6263640"/>
            <a:ext cx="0" cy="6035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A53A681-D219-3344-9EEA-7911C1DA510B}"/>
              </a:ext>
            </a:extLst>
          </p:cNvPr>
          <p:cNvSpPr/>
          <p:nvPr userDrawn="1"/>
        </p:nvSpPr>
        <p:spPr>
          <a:xfrm>
            <a:off x="6250348" y="6567440"/>
            <a:ext cx="4114800" cy="92333"/>
          </a:xfrm>
          <a:prstGeom prst="rect">
            <a:avLst/>
          </a:prstGeom>
        </p:spPr>
        <p:txBody>
          <a:bodyPr wrap="square" lIns="0" tIns="0" rIns="0" bIns="0">
            <a:spAutoFit/>
          </a:bodyPr>
          <a:lstStyle/>
          <a:p>
            <a:r>
              <a:rPr lang="en-US" sz="600" b="1" dirty="0">
                <a:solidFill>
                  <a:schemeClr val="tx1">
                    <a:lumMod val="65000"/>
                    <a:lumOff val="35000"/>
                  </a:schemeClr>
                </a:solidFill>
                <a:latin typeface="Helvetica" pitchFamily="2" charset="0"/>
              </a:rPr>
              <a:t>© 2019 American Medical Association. Privileged and Confidential.</a:t>
            </a:r>
          </a:p>
        </p:txBody>
      </p:sp>
      <p:sp>
        <p:nvSpPr>
          <p:cNvPr id="2" name="Title Placeholder 1">
            <a:extLst>
              <a:ext uri="{FF2B5EF4-FFF2-40B4-BE49-F238E27FC236}">
                <a16:creationId xmlns:a16="http://schemas.microsoft.com/office/drawing/2014/main" id="{3DAFF78A-7297-0141-A743-3C831E89B691}"/>
              </a:ext>
            </a:extLst>
          </p:cNvPr>
          <p:cNvSpPr>
            <a:spLocks noGrp="1"/>
          </p:cNvSpPr>
          <p:nvPr>
            <p:ph type="title"/>
          </p:nvPr>
        </p:nvSpPr>
        <p:spPr>
          <a:xfrm>
            <a:off x="686900" y="603504"/>
            <a:ext cx="10819300" cy="904363"/>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BA4A0E6-BD54-E84F-9050-A9F587E120B2}"/>
              </a:ext>
            </a:extLst>
          </p:cNvPr>
          <p:cNvSpPr>
            <a:spLocks noGrp="1"/>
          </p:cNvSpPr>
          <p:nvPr>
            <p:ph type="body" idx="1"/>
          </p:nvPr>
        </p:nvSpPr>
        <p:spPr>
          <a:xfrm>
            <a:off x="685800" y="1600200"/>
            <a:ext cx="108204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8E62694-7DDF-5C49-9A6E-55F9A18B622C}"/>
              </a:ext>
            </a:extLst>
          </p:cNvPr>
          <p:cNvSpPr>
            <a:spLocks noGrp="1"/>
          </p:cNvSpPr>
          <p:nvPr>
            <p:ph type="dt" sz="half" idx="2"/>
          </p:nvPr>
        </p:nvSpPr>
        <p:spPr>
          <a:xfrm>
            <a:off x="3686504" y="6429697"/>
            <a:ext cx="2258197" cy="365125"/>
          </a:xfrm>
          <a:prstGeom prst="rect">
            <a:avLst/>
          </a:prstGeom>
        </p:spPr>
        <p:txBody>
          <a:bodyPr vert="horz" lIns="0" tIns="0" rIns="0" bIns="0" rtlCol="0" anchor="t" anchorCtr="0"/>
          <a:lstStyle>
            <a:lvl1pPr algn="r">
              <a:defRPr sz="600">
                <a:solidFill>
                  <a:schemeClr val="tx1">
                    <a:lumMod val="65000"/>
                    <a:lumOff val="35000"/>
                  </a:schemeClr>
                </a:solidFill>
                <a:latin typeface="Helvetica" pitchFamily="2" charset="0"/>
              </a:defRPr>
            </a:lvl1pPr>
          </a:lstStyle>
          <a:p>
            <a:fld id="{CA4AE90D-035A-9D42-A1D0-8D6D20E8E28A}" type="datetime1">
              <a:rPr lang="en-US" smtClean="0"/>
              <a:t>1/14/20</a:t>
            </a:fld>
            <a:endParaRPr lang="en-US" dirty="0"/>
          </a:p>
        </p:txBody>
      </p:sp>
      <p:sp>
        <p:nvSpPr>
          <p:cNvPr id="5" name="Footer Placeholder 4">
            <a:extLst>
              <a:ext uri="{FF2B5EF4-FFF2-40B4-BE49-F238E27FC236}">
                <a16:creationId xmlns:a16="http://schemas.microsoft.com/office/drawing/2014/main" id="{10CE5C71-B073-7746-B7B2-B4A51E6008DD}"/>
              </a:ext>
            </a:extLst>
          </p:cNvPr>
          <p:cNvSpPr>
            <a:spLocks noGrp="1"/>
          </p:cNvSpPr>
          <p:nvPr>
            <p:ph type="ftr" sz="quarter" idx="3"/>
          </p:nvPr>
        </p:nvSpPr>
        <p:spPr>
          <a:xfrm>
            <a:off x="6250348" y="6429697"/>
            <a:ext cx="4114800" cy="137743"/>
          </a:xfrm>
          <a:prstGeom prst="rect">
            <a:avLst/>
          </a:prstGeom>
        </p:spPr>
        <p:txBody>
          <a:bodyPr vert="horz" lIns="0" tIns="0" rIns="0" bIns="0" rtlCol="0" anchor="t" anchorCtr="0"/>
          <a:lstStyle>
            <a:lvl1pPr algn="ctr">
              <a:defRPr sz="600" b="1">
                <a:solidFill>
                  <a:schemeClr val="tx1">
                    <a:lumMod val="65000"/>
                    <a:lumOff val="35000"/>
                  </a:schemeClr>
                </a:solidFill>
                <a:latin typeface="Helvetica" pitchFamily="2" charset="0"/>
              </a:defRPr>
            </a:lvl1pPr>
          </a:lstStyle>
          <a:p>
            <a:pPr algn="l"/>
            <a:r>
              <a:rPr lang="en-US" dirty="0"/>
              <a:t>Evolving Issues in Medical Journalism</a:t>
            </a:r>
          </a:p>
        </p:txBody>
      </p:sp>
      <p:sp>
        <p:nvSpPr>
          <p:cNvPr id="6" name="Slide Number Placeholder 5">
            <a:extLst>
              <a:ext uri="{FF2B5EF4-FFF2-40B4-BE49-F238E27FC236}">
                <a16:creationId xmlns:a16="http://schemas.microsoft.com/office/drawing/2014/main" id="{23433DD3-8169-B244-9488-48C44796A801}"/>
              </a:ext>
            </a:extLst>
          </p:cNvPr>
          <p:cNvSpPr>
            <a:spLocks noGrp="1"/>
          </p:cNvSpPr>
          <p:nvPr>
            <p:ph type="sldNum" sz="quarter" idx="4"/>
          </p:nvPr>
        </p:nvSpPr>
        <p:spPr>
          <a:xfrm>
            <a:off x="10820400" y="6429698"/>
            <a:ext cx="685800" cy="365125"/>
          </a:xfrm>
          <a:prstGeom prst="rect">
            <a:avLst/>
          </a:prstGeom>
        </p:spPr>
        <p:txBody>
          <a:bodyPr vert="horz" lIns="0" tIns="0" rIns="0" bIns="0" rtlCol="0" anchor="t" anchorCtr="0"/>
          <a:lstStyle>
            <a:lvl1pPr algn="r">
              <a:defRPr sz="600">
                <a:solidFill>
                  <a:schemeClr val="tx1">
                    <a:lumMod val="65000"/>
                    <a:lumOff val="35000"/>
                  </a:schemeClr>
                </a:solidFill>
                <a:latin typeface="Helvetica" pitchFamily="2" charset="0"/>
              </a:defRPr>
            </a:lvl1pPr>
          </a:lstStyle>
          <a:p>
            <a:fld id="{3C995604-7EC0-7E4F-8833-D9F6F7344AE0}" type="slidenum">
              <a:rPr lang="en-US" smtClean="0"/>
              <a:pPr/>
              <a:t>‹#›</a:t>
            </a:fld>
            <a:endParaRPr lang="en-US" dirty="0"/>
          </a:p>
        </p:txBody>
      </p:sp>
    </p:spTree>
    <p:extLst>
      <p:ext uri="{BB962C8B-B14F-4D97-AF65-F5344CB8AC3E}">
        <p14:creationId xmlns:p14="http://schemas.microsoft.com/office/powerpoint/2010/main" val="303425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3" r:id="rId5"/>
    <p:sldLayoutId id="2147483656" r:id="rId6"/>
    <p:sldLayoutId id="2147483662" r:id="rId7"/>
    <p:sldLayoutId id="2147483667" r:id="rId8"/>
    <p:sldLayoutId id="2147483668" r:id="rId9"/>
    <p:sldLayoutId id="2147483664" r:id="rId10"/>
    <p:sldLayoutId id="2147483663" r:id="rId11"/>
    <p:sldLayoutId id="2147483654" r:id="rId12"/>
    <p:sldLayoutId id="2147483655" r:id="rId13"/>
    <p:sldLayoutId id="2147483660" r:id="rId14"/>
    <p:sldLayoutId id="2147483661" r:id="rId15"/>
    <p:sldLayoutId id="2147483666" r:id="rId16"/>
    <p:sldLayoutId id="2147483651" r:id="rId17"/>
    <p:sldLayoutId id="2147483658" r:id="rId18"/>
    <p:sldLayoutId id="2147483665" r:id="rId19"/>
  </p:sldLayoutIdLst>
  <p:hf sldNum="0" hdr="0" dt="0"/>
  <p:txStyles>
    <p:titleStyle>
      <a:lvl1pPr algn="l" defTabSz="914400" rtl="0" eaLnBrk="1" latinLnBrk="0" hangingPunct="1">
        <a:lnSpc>
          <a:spcPct val="90000"/>
        </a:lnSpc>
        <a:spcBef>
          <a:spcPct val="0"/>
        </a:spcBef>
        <a:buNone/>
        <a:defRPr sz="3200" b="1" kern="1200">
          <a:solidFill>
            <a:srgbClr val="D71635"/>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A5A59"/>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432" userDrawn="1">
          <p15:clr>
            <a:srgbClr val="F26B43"/>
          </p15:clr>
        </p15:guide>
        <p15:guide id="4" pos="7248" userDrawn="1">
          <p15:clr>
            <a:srgbClr val="F26B43"/>
          </p15:clr>
        </p15:guide>
        <p15:guide id="8" pos="3936" userDrawn="1">
          <p15:clr>
            <a:srgbClr val="F26B43"/>
          </p15:clr>
        </p15:guide>
        <p15:guide id="9" orient="horz" pos="2160" userDrawn="1">
          <p15:clr>
            <a:srgbClr val="F26B43"/>
          </p15:clr>
        </p15:guide>
        <p15:guide id="10" orient="horz" pos="37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8" Type="http://schemas.openxmlformats.org/officeDocument/2006/relationships/hyperlink" Target="http://www.equator-network.org/reporting-guidelines/strobe-strega/" TargetMode="External"/><Relationship Id="rId13" Type="http://schemas.openxmlformats.org/officeDocument/2006/relationships/hyperlink" Target="http://www.equator-network.org/reporting-guidelines/srqr/" TargetMode="External"/><Relationship Id="rId3" Type="http://schemas.openxmlformats.org/officeDocument/2006/relationships/hyperlink" Target="http://www.equator-network.org/reporting-guidelines/strobe/" TargetMode="External"/><Relationship Id="rId7" Type="http://schemas.openxmlformats.org/officeDocument/2006/relationships/hyperlink" Target="http://www.equator-network.org/reporting-guidelines/good-research-practices-for-cost-effectiveness-analysis-alongside-clinical-trials-the-ispor-rct-cea-task-force-report/" TargetMode="External"/><Relationship Id="rId12" Type="http://schemas.openxmlformats.org/officeDocument/2006/relationships/hyperlink" Target="http://www.aapor.org/Standards-Ethics/Standard-Definitions-(1).aspx" TargetMode="External"/><Relationship Id="rId2" Type="http://schemas.openxmlformats.org/officeDocument/2006/relationships/hyperlink" Target="http://www.equator-network.org/reporting-guidelines/consort/" TargetMode="External"/><Relationship Id="rId1" Type="http://schemas.openxmlformats.org/officeDocument/2006/relationships/slideLayout" Target="../slideLayouts/slideLayout3.xml"/><Relationship Id="rId6" Type="http://schemas.openxmlformats.org/officeDocument/2006/relationships/hyperlink" Target="http://www.equator-network.org/reporting-guidelines/cheers/" TargetMode="External"/><Relationship Id="rId11" Type="http://schemas.openxmlformats.org/officeDocument/2006/relationships/hyperlink" Target="http://www.equator-network.org/reporting-guidelines/squire/" TargetMode="External"/><Relationship Id="rId5" Type="http://schemas.openxmlformats.org/officeDocument/2006/relationships/hyperlink" Target="http://www.equator-network.org/reporting-guidelines/meta-analysis-of-observational-studies-in-epidemiology-a-proposal-for-reporting-meta-analysis-of-observational-studies-in-epidemiology-moose-group/" TargetMode="External"/><Relationship Id="rId15" Type="http://schemas.openxmlformats.org/officeDocument/2006/relationships/hyperlink" Target="https://jamanetwork.com/journals/jamanetworkopen/pages/instructions-for-authors" TargetMode="External"/><Relationship Id="rId10" Type="http://schemas.openxmlformats.org/officeDocument/2006/relationships/hyperlink" Target="http://www.equator-network.org/reporting-guidelines/tripod-statement/" TargetMode="External"/><Relationship Id="rId4" Type="http://schemas.openxmlformats.org/officeDocument/2006/relationships/hyperlink" Target="http://www.equator-network.org/reporting-guidelines/prisma/" TargetMode="External"/><Relationship Id="rId9" Type="http://schemas.openxmlformats.org/officeDocument/2006/relationships/hyperlink" Target="http://www.equator-network.org/reporting-guidelines/stard/" TargetMode="External"/><Relationship Id="rId14" Type="http://schemas.openxmlformats.org/officeDocument/2006/relationships/hyperlink" Target="http://www.equator-network.org/reporting-guidelines/core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BDD3C5-C971-264F-AD18-1D6C840F72DD}"/>
              </a:ext>
            </a:extLst>
          </p:cNvPr>
          <p:cNvSpPr>
            <a:spLocks noGrp="1"/>
          </p:cNvSpPr>
          <p:nvPr>
            <p:ph type="ctrTitle"/>
          </p:nvPr>
        </p:nvSpPr>
        <p:spPr>
          <a:xfrm>
            <a:off x="685800" y="1103971"/>
            <a:ext cx="10820400" cy="1442720"/>
          </a:xfrm>
        </p:spPr>
        <p:txBody>
          <a:bodyPr/>
          <a:lstStyle/>
          <a:p>
            <a:r>
              <a:rPr lang="en-US" dirty="0"/>
              <a:t>Transparency and Medical Journals </a:t>
            </a:r>
          </a:p>
        </p:txBody>
      </p:sp>
      <p:sp>
        <p:nvSpPr>
          <p:cNvPr id="7" name="Subtitle 6">
            <a:extLst>
              <a:ext uri="{FF2B5EF4-FFF2-40B4-BE49-F238E27FC236}">
                <a16:creationId xmlns:a16="http://schemas.microsoft.com/office/drawing/2014/main" id="{28CCF484-670F-0449-B01D-57BC7E7573AF}"/>
              </a:ext>
            </a:extLst>
          </p:cNvPr>
          <p:cNvSpPr>
            <a:spLocks noGrp="1"/>
          </p:cNvSpPr>
          <p:nvPr>
            <p:ph type="subTitle" idx="1"/>
          </p:nvPr>
        </p:nvSpPr>
        <p:spPr>
          <a:xfrm>
            <a:off x="685800" y="2051391"/>
            <a:ext cx="10820400" cy="1616790"/>
          </a:xfrm>
        </p:spPr>
        <p:txBody>
          <a:bodyPr/>
          <a:lstStyle/>
          <a:p>
            <a:pPr>
              <a:lnSpc>
                <a:spcPct val="120000"/>
              </a:lnSpc>
              <a:spcBef>
                <a:spcPts val="0"/>
              </a:spcBef>
            </a:pPr>
            <a:r>
              <a:rPr lang="en-US" b="1" dirty="0">
                <a:latin typeface="Arial"/>
                <a:ea typeface="Arial"/>
                <a:cs typeface="Arial"/>
              </a:rPr>
              <a:t>Howard Bauchner, MD
</a:t>
            </a:r>
            <a:r>
              <a:rPr lang="en-US" dirty="0">
                <a:latin typeface="Arial"/>
                <a:ea typeface="Arial"/>
                <a:cs typeface="Arial"/>
              </a:rPr>
              <a:t>Editor in Chief, JAMA and the JAMA Network 
Senior Vice-President, American Medical Association
(Nothing to Declare) </a:t>
            </a:r>
            <a:endParaRPr lang="en-US" dirty="0"/>
          </a:p>
          <a:p>
            <a:pPr>
              <a:spcBef>
                <a:spcPts val="0"/>
              </a:spcBef>
            </a:pPr>
            <a:endParaRPr lang="en-US" dirty="0"/>
          </a:p>
        </p:txBody>
      </p:sp>
    </p:spTree>
    <p:extLst>
      <p:ext uri="{BB962C8B-B14F-4D97-AF65-F5344CB8AC3E}">
        <p14:creationId xmlns:p14="http://schemas.microsoft.com/office/powerpoint/2010/main" val="267156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493B7-6EAD-454C-AE2B-E4A02812D843}"/>
              </a:ext>
            </a:extLst>
          </p:cNvPr>
          <p:cNvSpPr>
            <a:spLocks noGrp="1"/>
          </p:cNvSpPr>
          <p:nvPr>
            <p:ph idx="1"/>
          </p:nvPr>
        </p:nvSpPr>
        <p:spPr>
          <a:xfrm>
            <a:off x="685800" y="2100754"/>
            <a:ext cx="10820400" cy="3703698"/>
          </a:xfrm>
        </p:spPr>
        <p:txBody>
          <a:bodyPr/>
          <a:lstStyle/>
          <a:p>
            <a:pPr marL="0" indent="0">
              <a:buNone/>
            </a:pPr>
            <a:endParaRPr lang="en-US" dirty="0"/>
          </a:p>
          <a:p>
            <a:pPr>
              <a:lnSpc>
                <a:spcPct val="100000"/>
              </a:lnSpc>
            </a:pPr>
            <a:r>
              <a:rPr lang="en-US" dirty="0"/>
              <a:t>Research meeting - promotes new research into the quality and credibility of peer review and scientific publication</a:t>
            </a:r>
          </a:p>
          <a:p>
            <a:pPr>
              <a:lnSpc>
                <a:spcPct val="100000"/>
              </a:lnSpc>
            </a:pPr>
            <a:r>
              <a:rPr lang="en-US" dirty="0"/>
              <a:t>Held every 4 years since 1989</a:t>
            </a:r>
          </a:p>
          <a:p>
            <a:pPr>
              <a:lnSpc>
                <a:spcPct val="100000"/>
              </a:lnSpc>
            </a:pPr>
            <a:r>
              <a:rPr lang="en-US" dirty="0"/>
              <a:t>Next: September 12-14, 2021, in Chicago</a:t>
            </a:r>
          </a:p>
          <a:p>
            <a:pPr>
              <a:lnSpc>
                <a:spcPct val="100000"/>
              </a:lnSpc>
            </a:pPr>
            <a:r>
              <a:rPr lang="en-US" dirty="0"/>
              <a:t>Call for Research - new studies into the processes used by researchers, authors, editors, peer reviewers, publishers, funders, universities, and any other stakeholders to improve the conduct, reporting, quality, integrity, and dissemination of scientific research</a:t>
            </a:r>
          </a:p>
        </p:txBody>
      </p:sp>
      <p:sp>
        <p:nvSpPr>
          <p:cNvPr id="5" name="Slide Number Placeholder 4">
            <a:extLst>
              <a:ext uri="{FF2B5EF4-FFF2-40B4-BE49-F238E27FC236}">
                <a16:creationId xmlns:a16="http://schemas.microsoft.com/office/drawing/2014/main" id="{A3238344-D191-8643-955D-B3585444F224}"/>
              </a:ext>
            </a:extLst>
          </p:cNvPr>
          <p:cNvSpPr>
            <a:spLocks noGrp="1"/>
          </p:cNvSpPr>
          <p:nvPr>
            <p:ph type="sldNum" sz="quarter" idx="12"/>
          </p:nvPr>
        </p:nvSpPr>
        <p:spPr/>
        <p:txBody>
          <a:bodyPr/>
          <a:lstStyle/>
          <a:p>
            <a:fld id="{3C995604-7EC0-7E4F-8833-D9F6F7344AE0}" type="slidenum">
              <a:rPr lang="en-US" smtClean="0"/>
              <a:t>10</a:t>
            </a:fld>
            <a:endParaRPr lang="en-US"/>
          </a:p>
        </p:txBody>
      </p:sp>
      <p:pic>
        <p:nvPicPr>
          <p:cNvPr id="6" name="Content Placeholder 6">
            <a:extLst>
              <a:ext uri="{FF2B5EF4-FFF2-40B4-BE49-F238E27FC236}">
                <a16:creationId xmlns:a16="http://schemas.microsoft.com/office/drawing/2014/main" id="{AF124A02-F1ED-884F-802B-8931C953FA93}"/>
              </a:ext>
            </a:extLst>
          </p:cNvPr>
          <p:cNvPicPr>
            <a:picLocks noChangeAspect="1"/>
          </p:cNvPicPr>
          <p:nvPr/>
        </p:nvPicPr>
        <p:blipFill>
          <a:blip r:embed="rId2"/>
          <a:stretch>
            <a:fillRect/>
          </a:stretch>
        </p:blipFill>
        <p:spPr>
          <a:xfrm>
            <a:off x="342900" y="309141"/>
            <a:ext cx="10820400" cy="1791613"/>
          </a:xfrm>
          <a:prstGeom prst="rect">
            <a:avLst/>
          </a:prstGeom>
        </p:spPr>
      </p:pic>
    </p:spTree>
    <p:extLst>
      <p:ext uri="{BB962C8B-B14F-4D97-AF65-F5344CB8AC3E}">
        <p14:creationId xmlns:p14="http://schemas.microsoft.com/office/powerpoint/2010/main" val="389494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C302C1-44DF-8945-8A55-EA101BB855D1}"/>
              </a:ext>
            </a:extLst>
          </p:cNvPr>
          <p:cNvSpPr>
            <a:spLocks noGrp="1"/>
          </p:cNvSpPr>
          <p:nvPr>
            <p:ph type="title"/>
          </p:nvPr>
        </p:nvSpPr>
        <p:spPr>
          <a:xfrm>
            <a:off x="268352" y="1172882"/>
            <a:ext cx="6803567" cy="1714500"/>
          </a:xfrm>
        </p:spPr>
        <p:txBody>
          <a:bodyPr/>
          <a:lstStyle/>
          <a:p>
            <a:r>
              <a:rPr lang="en-US" sz="4000" dirty="0"/>
              <a:t>Transparency </a:t>
            </a:r>
          </a:p>
        </p:txBody>
      </p:sp>
      <p:sp>
        <p:nvSpPr>
          <p:cNvPr id="9" name="Content Placeholder 8">
            <a:extLst>
              <a:ext uri="{FF2B5EF4-FFF2-40B4-BE49-F238E27FC236}">
                <a16:creationId xmlns:a16="http://schemas.microsoft.com/office/drawing/2014/main" id="{08D8B207-9A14-2F4E-B7AD-E28D4A30AE75}"/>
              </a:ext>
            </a:extLst>
          </p:cNvPr>
          <p:cNvSpPr>
            <a:spLocks noGrp="1"/>
          </p:cNvSpPr>
          <p:nvPr>
            <p:ph type="body" sz="half" idx="2"/>
          </p:nvPr>
        </p:nvSpPr>
        <p:spPr>
          <a:xfrm>
            <a:off x="377505" y="1994268"/>
            <a:ext cx="5567196" cy="3695700"/>
          </a:xfrm>
        </p:spPr>
        <p:txBody>
          <a:bodyPr/>
          <a:lstStyle/>
          <a:p>
            <a:pPr marL="342900" indent="-342900">
              <a:buFont typeface="Arial" panose="020B0604020202020204" pitchFamily="34" charset="0"/>
              <a:buChar char="•"/>
            </a:pPr>
            <a:r>
              <a:rPr lang="en-US" sz="2400" dirty="0"/>
              <a:t>Lab-based science</a:t>
            </a:r>
          </a:p>
          <a:p>
            <a:pPr marL="342900" indent="-342900">
              <a:buFont typeface="Arial" panose="020B0604020202020204" pitchFamily="34" charset="0"/>
              <a:buChar char="•"/>
            </a:pPr>
            <a:r>
              <a:rPr lang="en-US" sz="2400" dirty="0"/>
              <a:t>Clinical research</a:t>
            </a:r>
          </a:p>
          <a:p>
            <a:pPr marL="342900" indent="-342900">
              <a:buFont typeface="Arial" panose="020B0604020202020204" pitchFamily="34" charset="0"/>
              <a:buChar char="•"/>
            </a:pPr>
            <a:r>
              <a:rPr lang="en-US" sz="2400" dirty="0"/>
              <a:t>Reproducibility (ensuring accuracy)</a:t>
            </a:r>
          </a:p>
          <a:p>
            <a:pPr marL="342900" indent="-342900">
              <a:buFont typeface="Arial" panose="020B0604020202020204" pitchFamily="34" charset="0"/>
              <a:buChar char="•"/>
            </a:pPr>
            <a:r>
              <a:rPr lang="en-US" sz="2400" dirty="0"/>
              <a:t>Re-analysis (data-sharing) - maximizing benefit from studies, faithful to SAP, protocol</a:t>
            </a:r>
          </a:p>
          <a:p>
            <a:pPr marL="342900" indent="-342900">
              <a:buFont typeface="Arial" panose="020B0604020202020204" pitchFamily="34" charset="0"/>
              <a:buChar char="•"/>
            </a:pPr>
            <a:r>
              <a:rPr lang="en-US" sz="2400" dirty="0"/>
              <a:t>Benefits who - investigators, patients, industry?</a:t>
            </a:r>
          </a:p>
        </p:txBody>
      </p:sp>
      <p:pic>
        <p:nvPicPr>
          <p:cNvPr id="3" name="Picture 2">
            <a:extLst>
              <a:ext uri="{FF2B5EF4-FFF2-40B4-BE49-F238E27FC236}">
                <a16:creationId xmlns:a16="http://schemas.microsoft.com/office/drawing/2014/main" id="{675C1780-56DE-4CC4-B370-533801A465F4}"/>
              </a:ext>
            </a:extLst>
          </p:cNvPr>
          <p:cNvPicPr>
            <a:picLocks noChangeAspect="1"/>
          </p:cNvPicPr>
          <p:nvPr/>
        </p:nvPicPr>
        <p:blipFill>
          <a:blip r:embed="rId2"/>
          <a:stretch>
            <a:fillRect/>
          </a:stretch>
        </p:blipFill>
        <p:spPr>
          <a:xfrm>
            <a:off x="6343945" y="171517"/>
            <a:ext cx="3903357" cy="990168"/>
          </a:xfrm>
          <a:prstGeom prst="rect">
            <a:avLst/>
          </a:prstGeom>
        </p:spPr>
      </p:pic>
      <p:pic>
        <p:nvPicPr>
          <p:cNvPr id="4" name="Picture 3">
            <a:extLst>
              <a:ext uri="{FF2B5EF4-FFF2-40B4-BE49-F238E27FC236}">
                <a16:creationId xmlns:a16="http://schemas.microsoft.com/office/drawing/2014/main" id="{B1A096A4-EDA5-40C1-81A6-778DF7D2C464}"/>
              </a:ext>
            </a:extLst>
          </p:cNvPr>
          <p:cNvPicPr>
            <a:picLocks noChangeAspect="1"/>
          </p:cNvPicPr>
          <p:nvPr/>
        </p:nvPicPr>
        <p:blipFill>
          <a:blip r:embed="rId3"/>
          <a:stretch>
            <a:fillRect/>
          </a:stretch>
        </p:blipFill>
        <p:spPr>
          <a:xfrm>
            <a:off x="6861148" y="868082"/>
            <a:ext cx="2284875" cy="304800"/>
          </a:xfrm>
          <a:prstGeom prst="rect">
            <a:avLst/>
          </a:prstGeom>
        </p:spPr>
      </p:pic>
      <p:pic>
        <p:nvPicPr>
          <p:cNvPr id="5" name="Picture 4">
            <a:extLst>
              <a:ext uri="{FF2B5EF4-FFF2-40B4-BE49-F238E27FC236}">
                <a16:creationId xmlns:a16="http://schemas.microsoft.com/office/drawing/2014/main" id="{FB04B0CE-3632-4C8B-8B8C-41F35E5D56B2}"/>
              </a:ext>
            </a:extLst>
          </p:cNvPr>
          <p:cNvPicPr>
            <a:picLocks noChangeAspect="1"/>
          </p:cNvPicPr>
          <p:nvPr/>
        </p:nvPicPr>
        <p:blipFill>
          <a:blip r:embed="rId4"/>
          <a:stretch>
            <a:fillRect/>
          </a:stretch>
        </p:blipFill>
        <p:spPr>
          <a:xfrm>
            <a:off x="8094639" y="1432170"/>
            <a:ext cx="3838113" cy="810757"/>
          </a:xfrm>
          <a:prstGeom prst="rect">
            <a:avLst/>
          </a:prstGeom>
        </p:spPr>
      </p:pic>
      <p:pic>
        <p:nvPicPr>
          <p:cNvPr id="7" name="Picture 6">
            <a:extLst>
              <a:ext uri="{FF2B5EF4-FFF2-40B4-BE49-F238E27FC236}">
                <a16:creationId xmlns:a16="http://schemas.microsoft.com/office/drawing/2014/main" id="{D248CDD1-6D4F-45F1-8F59-2464FE807098}"/>
              </a:ext>
            </a:extLst>
          </p:cNvPr>
          <p:cNvPicPr>
            <a:picLocks noChangeAspect="1"/>
          </p:cNvPicPr>
          <p:nvPr/>
        </p:nvPicPr>
        <p:blipFill>
          <a:blip r:embed="rId5"/>
          <a:stretch>
            <a:fillRect/>
          </a:stretch>
        </p:blipFill>
        <p:spPr>
          <a:xfrm>
            <a:off x="9276362" y="2108607"/>
            <a:ext cx="2538133" cy="196225"/>
          </a:xfrm>
          <a:prstGeom prst="rect">
            <a:avLst/>
          </a:prstGeom>
        </p:spPr>
      </p:pic>
      <p:pic>
        <p:nvPicPr>
          <p:cNvPr id="12" name="Picture 11">
            <a:extLst>
              <a:ext uri="{FF2B5EF4-FFF2-40B4-BE49-F238E27FC236}">
                <a16:creationId xmlns:a16="http://schemas.microsoft.com/office/drawing/2014/main" id="{D23B8B9D-132B-4C67-B7F9-637315DEB97A}"/>
              </a:ext>
            </a:extLst>
          </p:cNvPr>
          <p:cNvPicPr>
            <a:picLocks noChangeAspect="1"/>
          </p:cNvPicPr>
          <p:nvPr/>
        </p:nvPicPr>
        <p:blipFill>
          <a:blip r:embed="rId6"/>
          <a:stretch>
            <a:fillRect/>
          </a:stretch>
        </p:blipFill>
        <p:spPr>
          <a:xfrm>
            <a:off x="6297650" y="2318965"/>
            <a:ext cx="3593977" cy="870522"/>
          </a:xfrm>
          <a:prstGeom prst="rect">
            <a:avLst/>
          </a:prstGeom>
        </p:spPr>
      </p:pic>
      <p:pic>
        <p:nvPicPr>
          <p:cNvPr id="14" name="Picture 13">
            <a:extLst>
              <a:ext uri="{FF2B5EF4-FFF2-40B4-BE49-F238E27FC236}">
                <a16:creationId xmlns:a16="http://schemas.microsoft.com/office/drawing/2014/main" id="{0A629C91-C6A4-4EB9-8AD5-A8FD4C3035D2}"/>
              </a:ext>
            </a:extLst>
          </p:cNvPr>
          <p:cNvPicPr>
            <a:picLocks noChangeAspect="1"/>
          </p:cNvPicPr>
          <p:nvPr/>
        </p:nvPicPr>
        <p:blipFill>
          <a:blip r:embed="rId7"/>
          <a:stretch>
            <a:fillRect/>
          </a:stretch>
        </p:blipFill>
        <p:spPr>
          <a:xfrm>
            <a:off x="6955563" y="2997242"/>
            <a:ext cx="2936064" cy="196844"/>
          </a:xfrm>
          <a:prstGeom prst="rect">
            <a:avLst/>
          </a:prstGeom>
        </p:spPr>
      </p:pic>
      <p:pic>
        <p:nvPicPr>
          <p:cNvPr id="16" name="Picture 15">
            <a:extLst>
              <a:ext uri="{FF2B5EF4-FFF2-40B4-BE49-F238E27FC236}">
                <a16:creationId xmlns:a16="http://schemas.microsoft.com/office/drawing/2014/main" id="{4F7016DD-4E08-4A50-AF83-39330743CD7D}"/>
              </a:ext>
            </a:extLst>
          </p:cNvPr>
          <p:cNvPicPr>
            <a:picLocks noChangeAspect="1"/>
          </p:cNvPicPr>
          <p:nvPr/>
        </p:nvPicPr>
        <p:blipFill>
          <a:blip r:embed="rId8"/>
          <a:stretch>
            <a:fillRect/>
          </a:stretch>
        </p:blipFill>
        <p:spPr>
          <a:xfrm>
            <a:off x="6297650" y="3436525"/>
            <a:ext cx="4479721" cy="904064"/>
          </a:xfrm>
          <a:prstGeom prst="rect">
            <a:avLst/>
          </a:prstGeom>
        </p:spPr>
      </p:pic>
      <p:pic>
        <p:nvPicPr>
          <p:cNvPr id="17" name="Picture 16">
            <a:extLst>
              <a:ext uri="{FF2B5EF4-FFF2-40B4-BE49-F238E27FC236}">
                <a16:creationId xmlns:a16="http://schemas.microsoft.com/office/drawing/2014/main" id="{C5F5CFCF-0FE9-44D8-A7CA-80D7BBE35D0A}"/>
              </a:ext>
            </a:extLst>
          </p:cNvPr>
          <p:cNvPicPr>
            <a:picLocks noChangeAspect="1"/>
          </p:cNvPicPr>
          <p:nvPr/>
        </p:nvPicPr>
        <p:blipFill>
          <a:blip r:embed="rId9"/>
          <a:stretch>
            <a:fillRect/>
          </a:stretch>
        </p:blipFill>
        <p:spPr>
          <a:xfrm>
            <a:off x="8967661" y="3368297"/>
            <a:ext cx="2512721" cy="2244055"/>
          </a:xfrm>
          <a:prstGeom prst="rect">
            <a:avLst/>
          </a:prstGeom>
        </p:spPr>
      </p:pic>
      <p:pic>
        <p:nvPicPr>
          <p:cNvPr id="18" name="Picture 17">
            <a:extLst>
              <a:ext uri="{FF2B5EF4-FFF2-40B4-BE49-F238E27FC236}">
                <a16:creationId xmlns:a16="http://schemas.microsoft.com/office/drawing/2014/main" id="{FC6CD0AA-1108-4919-A78D-D4A22CA4ED97}"/>
              </a:ext>
            </a:extLst>
          </p:cNvPr>
          <p:cNvPicPr>
            <a:picLocks noChangeAspect="1"/>
          </p:cNvPicPr>
          <p:nvPr/>
        </p:nvPicPr>
        <p:blipFill>
          <a:blip r:embed="rId10"/>
          <a:stretch>
            <a:fillRect/>
          </a:stretch>
        </p:blipFill>
        <p:spPr>
          <a:xfrm>
            <a:off x="6443110" y="4189015"/>
            <a:ext cx="2379091" cy="151574"/>
          </a:xfrm>
          <a:prstGeom prst="rect">
            <a:avLst/>
          </a:prstGeom>
        </p:spPr>
      </p:pic>
      <p:pic>
        <p:nvPicPr>
          <p:cNvPr id="2" name="Picture 1">
            <a:extLst>
              <a:ext uri="{FF2B5EF4-FFF2-40B4-BE49-F238E27FC236}">
                <a16:creationId xmlns:a16="http://schemas.microsoft.com/office/drawing/2014/main" id="{B6499957-08FB-42F7-8808-846FA35EA32A}"/>
              </a:ext>
            </a:extLst>
          </p:cNvPr>
          <p:cNvPicPr>
            <a:picLocks noChangeAspect="1"/>
          </p:cNvPicPr>
          <p:nvPr/>
        </p:nvPicPr>
        <p:blipFill>
          <a:blip r:embed="rId11"/>
          <a:stretch>
            <a:fillRect/>
          </a:stretch>
        </p:blipFill>
        <p:spPr>
          <a:xfrm>
            <a:off x="5839369" y="4868469"/>
            <a:ext cx="2998828" cy="1063938"/>
          </a:xfrm>
          <a:prstGeom prst="rect">
            <a:avLst/>
          </a:prstGeom>
        </p:spPr>
      </p:pic>
    </p:spTree>
    <p:extLst>
      <p:ext uri="{BB962C8B-B14F-4D97-AF65-F5344CB8AC3E}">
        <p14:creationId xmlns:p14="http://schemas.microsoft.com/office/powerpoint/2010/main" val="44329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6818-A6F0-478B-BEE0-F1A998096F2B}"/>
              </a:ext>
            </a:extLst>
          </p:cNvPr>
          <p:cNvSpPr>
            <a:spLocks noGrp="1"/>
          </p:cNvSpPr>
          <p:nvPr>
            <p:ph type="title"/>
          </p:nvPr>
        </p:nvSpPr>
        <p:spPr/>
        <p:txBody>
          <a:bodyPr/>
          <a:lstStyle/>
          <a:p>
            <a:r>
              <a:rPr lang="en-US" sz="3600" dirty="0"/>
              <a:t>The Role of Journals</a:t>
            </a:r>
          </a:p>
        </p:txBody>
      </p:sp>
      <p:sp>
        <p:nvSpPr>
          <p:cNvPr id="4" name="Text Placeholder 3">
            <a:extLst>
              <a:ext uri="{FF2B5EF4-FFF2-40B4-BE49-F238E27FC236}">
                <a16:creationId xmlns:a16="http://schemas.microsoft.com/office/drawing/2014/main" id="{558F6903-D232-49E7-8339-36D6D16A479D}"/>
              </a:ext>
            </a:extLst>
          </p:cNvPr>
          <p:cNvSpPr>
            <a:spLocks noGrp="1"/>
          </p:cNvSpPr>
          <p:nvPr>
            <p:ph type="body" sz="half" idx="2"/>
          </p:nvPr>
        </p:nvSpPr>
        <p:spPr>
          <a:xfrm>
            <a:off x="509631" y="1371600"/>
            <a:ext cx="5258901" cy="3695700"/>
          </a:xfrm>
        </p:spPr>
        <p:txBody>
          <a:bodyPr/>
          <a:lstStyle/>
          <a:p>
            <a:pPr marL="285750" indent="-285750">
              <a:buFont typeface="Arial" panose="020B0604020202020204" pitchFamily="34" charset="0"/>
              <a:buChar char="•"/>
            </a:pPr>
            <a:r>
              <a:rPr lang="en-US" sz="2400" dirty="0"/>
              <a:t>Methodologic rigor </a:t>
            </a:r>
            <a:r>
              <a:rPr lang="en-US" sz="2400"/>
              <a:t>- standards</a:t>
            </a:r>
            <a:endParaRPr lang="en-US" sz="2400" dirty="0"/>
          </a:p>
          <a:p>
            <a:pPr marL="285750" indent="-285750">
              <a:buFont typeface="Arial" panose="020B0604020202020204" pitchFamily="34" charset="0"/>
              <a:buChar char="•"/>
            </a:pPr>
            <a:r>
              <a:rPr lang="en-US" sz="2400" dirty="0"/>
              <a:t>RCTs – trial registration, publication of SAPs and protocols</a:t>
            </a:r>
          </a:p>
          <a:p>
            <a:pPr marL="285750" indent="-285750">
              <a:buFont typeface="Arial" panose="020B0604020202020204" pitchFamily="34" charset="0"/>
              <a:buChar char="•"/>
            </a:pPr>
            <a:r>
              <a:rPr lang="en-US" sz="2400" dirty="0"/>
              <a:t>Data-sharing - RCTs</a:t>
            </a:r>
          </a:p>
          <a:p>
            <a:pPr marL="285750" indent="-285750">
              <a:buFont typeface="Arial" panose="020B0604020202020204" pitchFamily="34" charset="0"/>
              <a:buChar char="•"/>
            </a:pPr>
            <a:r>
              <a:rPr lang="en-US" sz="2400" dirty="0"/>
              <a:t>Corrections, retractions, retractions with replacement</a:t>
            </a:r>
          </a:p>
        </p:txBody>
      </p:sp>
      <p:pic>
        <p:nvPicPr>
          <p:cNvPr id="7" name="Picture 6">
            <a:extLst>
              <a:ext uri="{FF2B5EF4-FFF2-40B4-BE49-F238E27FC236}">
                <a16:creationId xmlns:a16="http://schemas.microsoft.com/office/drawing/2014/main" id="{32A77820-7A2D-4F71-85AC-2C6792616FF6}"/>
              </a:ext>
            </a:extLst>
          </p:cNvPr>
          <p:cNvPicPr>
            <a:picLocks noChangeAspect="1"/>
          </p:cNvPicPr>
          <p:nvPr/>
        </p:nvPicPr>
        <p:blipFill>
          <a:blip r:embed="rId2"/>
          <a:stretch>
            <a:fillRect/>
          </a:stretch>
        </p:blipFill>
        <p:spPr>
          <a:xfrm>
            <a:off x="7867024" y="1891893"/>
            <a:ext cx="4010653" cy="1174428"/>
          </a:xfrm>
          <a:prstGeom prst="rect">
            <a:avLst/>
          </a:prstGeom>
        </p:spPr>
      </p:pic>
      <p:pic>
        <p:nvPicPr>
          <p:cNvPr id="8" name="Picture 7">
            <a:extLst>
              <a:ext uri="{FF2B5EF4-FFF2-40B4-BE49-F238E27FC236}">
                <a16:creationId xmlns:a16="http://schemas.microsoft.com/office/drawing/2014/main" id="{36C6197C-389B-4A8C-B190-F36029163B08}"/>
              </a:ext>
            </a:extLst>
          </p:cNvPr>
          <p:cNvPicPr>
            <a:picLocks noChangeAspect="1"/>
          </p:cNvPicPr>
          <p:nvPr/>
        </p:nvPicPr>
        <p:blipFill>
          <a:blip r:embed="rId3"/>
          <a:stretch>
            <a:fillRect/>
          </a:stretch>
        </p:blipFill>
        <p:spPr>
          <a:xfrm>
            <a:off x="6497766" y="610819"/>
            <a:ext cx="3442409" cy="1101493"/>
          </a:xfrm>
          <a:prstGeom prst="rect">
            <a:avLst/>
          </a:prstGeom>
        </p:spPr>
      </p:pic>
      <p:pic>
        <p:nvPicPr>
          <p:cNvPr id="6" name="Picture 5">
            <a:extLst>
              <a:ext uri="{FF2B5EF4-FFF2-40B4-BE49-F238E27FC236}">
                <a16:creationId xmlns:a16="http://schemas.microsoft.com/office/drawing/2014/main" id="{BD3EFCC7-4A4A-44A4-A062-ED2E191595D3}"/>
              </a:ext>
            </a:extLst>
          </p:cNvPr>
          <p:cNvPicPr>
            <a:picLocks noChangeAspect="1"/>
          </p:cNvPicPr>
          <p:nvPr/>
        </p:nvPicPr>
        <p:blipFill>
          <a:blip r:embed="rId4"/>
          <a:stretch>
            <a:fillRect/>
          </a:stretch>
        </p:blipFill>
        <p:spPr>
          <a:xfrm>
            <a:off x="7479717" y="3464337"/>
            <a:ext cx="2969301" cy="2339952"/>
          </a:xfrm>
          <a:prstGeom prst="rect">
            <a:avLst/>
          </a:prstGeom>
        </p:spPr>
      </p:pic>
    </p:spTree>
    <p:extLst>
      <p:ext uri="{BB962C8B-B14F-4D97-AF65-F5344CB8AC3E}">
        <p14:creationId xmlns:p14="http://schemas.microsoft.com/office/powerpoint/2010/main" val="429176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3BA7-8CBE-0A4D-807C-E6894BA5744E}"/>
              </a:ext>
            </a:extLst>
          </p:cNvPr>
          <p:cNvSpPr>
            <a:spLocks noGrp="1"/>
          </p:cNvSpPr>
          <p:nvPr>
            <p:ph type="title"/>
          </p:nvPr>
        </p:nvSpPr>
        <p:spPr>
          <a:xfrm>
            <a:off x="685800" y="247839"/>
            <a:ext cx="10819300" cy="904363"/>
          </a:xfrm>
        </p:spPr>
        <p:txBody>
          <a:bodyPr/>
          <a:lstStyle/>
          <a:p>
            <a:r>
              <a:rPr lang="en-US" dirty="0"/>
              <a:t>Study types and reporting guidelines</a:t>
            </a:r>
          </a:p>
        </p:txBody>
      </p:sp>
      <p:sp>
        <p:nvSpPr>
          <p:cNvPr id="6" name="Content Placeholder 5">
            <a:extLst>
              <a:ext uri="{FF2B5EF4-FFF2-40B4-BE49-F238E27FC236}">
                <a16:creationId xmlns:a16="http://schemas.microsoft.com/office/drawing/2014/main" id="{A5220ED0-1F0B-9842-9951-448259610680}"/>
              </a:ext>
            </a:extLst>
          </p:cNvPr>
          <p:cNvSpPr>
            <a:spLocks noGrp="1"/>
          </p:cNvSpPr>
          <p:nvPr>
            <p:ph sz="half" idx="1"/>
          </p:nvPr>
        </p:nvSpPr>
        <p:spPr>
          <a:xfrm>
            <a:off x="685800" y="1152202"/>
            <a:ext cx="5257800" cy="4381500"/>
          </a:xfrm>
        </p:spPr>
        <p:txBody>
          <a:bodyPr/>
          <a:lstStyle/>
          <a:p>
            <a:r>
              <a:rPr lang="en-US" dirty="0"/>
              <a:t>Randomized clinical trial</a:t>
            </a:r>
          </a:p>
          <a:p>
            <a:r>
              <a:rPr lang="en-US" dirty="0"/>
              <a:t>Cohort, Case-control, Cross-sectional study</a:t>
            </a:r>
          </a:p>
          <a:p>
            <a:r>
              <a:rPr lang="en-US" dirty="0"/>
              <a:t>Meta-analysis</a:t>
            </a:r>
          </a:p>
          <a:p>
            <a:r>
              <a:rPr lang="en-US" dirty="0"/>
              <a:t>Economic evaluation</a:t>
            </a:r>
          </a:p>
          <a:p>
            <a:r>
              <a:rPr lang="en-US" dirty="0"/>
              <a:t>Comparative effectiveness research</a:t>
            </a:r>
          </a:p>
          <a:p>
            <a:r>
              <a:rPr lang="en-US" dirty="0"/>
              <a:t>Genetic association study</a:t>
            </a:r>
          </a:p>
          <a:p>
            <a:r>
              <a:rPr lang="en-US" dirty="0"/>
              <a:t>Diagnostic/prognostic study</a:t>
            </a:r>
          </a:p>
          <a:p>
            <a:r>
              <a:rPr lang="en-US" dirty="0"/>
              <a:t>Quality improvement study</a:t>
            </a:r>
          </a:p>
          <a:p>
            <a:r>
              <a:rPr lang="en-US" dirty="0"/>
              <a:t>Survey study</a:t>
            </a:r>
          </a:p>
          <a:p>
            <a:r>
              <a:rPr lang="en-US" dirty="0"/>
              <a:t>Qualitative study</a:t>
            </a:r>
          </a:p>
          <a:p>
            <a:endParaRPr lang="en-US" dirty="0"/>
          </a:p>
        </p:txBody>
      </p:sp>
      <p:sp>
        <p:nvSpPr>
          <p:cNvPr id="7" name="Content Placeholder 6">
            <a:extLst>
              <a:ext uri="{FF2B5EF4-FFF2-40B4-BE49-F238E27FC236}">
                <a16:creationId xmlns:a16="http://schemas.microsoft.com/office/drawing/2014/main" id="{D581E75E-774E-1247-9A97-C7E36CDE10E7}"/>
              </a:ext>
            </a:extLst>
          </p:cNvPr>
          <p:cNvSpPr>
            <a:spLocks noGrp="1"/>
          </p:cNvSpPr>
          <p:nvPr>
            <p:ph sz="half" idx="2"/>
          </p:nvPr>
        </p:nvSpPr>
        <p:spPr>
          <a:xfrm>
            <a:off x="6250348" y="1152202"/>
            <a:ext cx="5255852" cy="4381500"/>
          </a:xfrm>
        </p:spPr>
        <p:txBody>
          <a:bodyPr/>
          <a:lstStyle/>
          <a:p>
            <a:r>
              <a:rPr lang="en-US" dirty="0">
                <a:hlinkClick r:id="rId2"/>
              </a:rPr>
              <a:t>CONSORT</a:t>
            </a:r>
            <a:endParaRPr lang="en-US" dirty="0"/>
          </a:p>
          <a:p>
            <a:r>
              <a:rPr lang="en-US" dirty="0">
                <a:hlinkClick r:id="rId3"/>
              </a:rPr>
              <a:t>STROBE</a:t>
            </a:r>
            <a:endParaRPr lang="en-US" dirty="0"/>
          </a:p>
          <a:p>
            <a:r>
              <a:rPr lang="en-US" dirty="0">
                <a:hlinkClick r:id="rId4"/>
              </a:rPr>
              <a:t>PRISMA</a:t>
            </a:r>
            <a:r>
              <a:rPr lang="en-US" dirty="0"/>
              <a:t>, </a:t>
            </a:r>
            <a:r>
              <a:rPr lang="en-US" dirty="0">
                <a:hlinkClick r:id="rId5"/>
              </a:rPr>
              <a:t>MOOSE</a:t>
            </a:r>
            <a:endParaRPr lang="en-US" dirty="0"/>
          </a:p>
          <a:p>
            <a:r>
              <a:rPr lang="en-US" dirty="0">
                <a:hlinkClick r:id="rId6"/>
              </a:rPr>
              <a:t>CHEERS</a:t>
            </a:r>
            <a:endParaRPr lang="en-US" dirty="0"/>
          </a:p>
          <a:p>
            <a:r>
              <a:rPr lang="en-US" dirty="0">
                <a:hlinkClick r:id="rId7"/>
              </a:rPr>
              <a:t>ISPOR</a:t>
            </a:r>
            <a:endParaRPr lang="en-US" dirty="0"/>
          </a:p>
          <a:p>
            <a:r>
              <a:rPr lang="en-US" dirty="0">
                <a:hlinkClick r:id="rId8"/>
              </a:rPr>
              <a:t>STREGA</a:t>
            </a:r>
            <a:endParaRPr lang="en-US" dirty="0"/>
          </a:p>
          <a:p>
            <a:r>
              <a:rPr lang="en-US" dirty="0">
                <a:hlinkClick r:id="rId9"/>
              </a:rPr>
              <a:t>STARD</a:t>
            </a:r>
            <a:r>
              <a:rPr lang="en-US" dirty="0"/>
              <a:t>, </a:t>
            </a:r>
            <a:r>
              <a:rPr lang="en-US" dirty="0">
                <a:hlinkClick r:id="rId10"/>
              </a:rPr>
              <a:t>TRIPOD</a:t>
            </a:r>
            <a:endParaRPr lang="en-US" dirty="0"/>
          </a:p>
          <a:p>
            <a:r>
              <a:rPr lang="en-US" dirty="0">
                <a:hlinkClick r:id="rId11"/>
              </a:rPr>
              <a:t>SQUIRE</a:t>
            </a:r>
            <a:endParaRPr lang="en-US" dirty="0"/>
          </a:p>
          <a:p>
            <a:r>
              <a:rPr lang="en-US" dirty="0">
                <a:hlinkClick r:id="rId12"/>
              </a:rPr>
              <a:t>AAPOR</a:t>
            </a:r>
            <a:endParaRPr lang="en-US" dirty="0"/>
          </a:p>
          <a:p>
            <a:r>
              <a:rPr lang="en-US" dirty="0">
                <a:hlinkClick r:id="rId13"/>
              </a:rPr>
              <a:t>SRQR</a:t>
            </a:r>
            <a:r>
              <a:rPr lang="en-US" dirty="0"/>
              <a:t>, </a:t>
            </a:r>
            <a:r>
              <a:rPr lang="en-US" dirty="0">
                <a:hlinkClick r:id="rId14"/>
              </a:rPr>
              <a:t>COREQ</a:t>
            </a:r>
            <a:endParaRPr lang="en-US" dirty="0"/>
          </a:p>
          <a:p>
            <a:endParaRPr lang="en-US" dirty="0"/>
          </a:p>
        </p:txBody>
      </p:sp>
      <p:sp>
        <p:nvSpPr>
          <p:cNvPr id="5" name="Slide Number Placeholder 4">
            <a:extLst>
              <a:ext uri="{FF2B5EF4-FFF2-40B4-BE49-F238E27FC236}">
                <a16:creationId xmlns:a16="http://schemas.microsoft.com/office/drawing/2014/main" id="{56E30567-E939-6B49-8CED-FF3533AD5DC2}"/>
              </a:ext>
            </a:extLst>
          </p:cNvPr>
          <p:cNvSpPr>
            <a:spLocks noGrp="1"/>
          </p:cNvSpPr>
          <p:nvPr>
            <p:ph type="sldNum" sz="quarter" idx="12"/>
          </p:nvPr>
        </p:nvSpPr>
        <p:spPr/>
        <p:txBody>
          <a:bodyPr/>
          <a:lstStyle/>
          <a:p>
            <a:fld id="{3C995604-7EC0-7E4F-8833-D9F6F7344AE0}" type="slidenum">
              <a:rPr lang="en-US" smtClean="0"/>
              <a:t>4</a:t>
            </a:fld>
            <a:endParaRPr lang="en-US"/>
          </a:p>
        </p:txBody>
      </p:sp>
      <p:sp>
        <p:nvSpPr>
          <p:cNvPr id="8" name="TextBox 7">
            <a:extLst>
              <a:ext uri="{FF2B5EF4-FFF2-40B4-BE49-F238E27FC236}">
                <a16:creationId xmlns:a16="http://schemas.microsoft.com/office/drawing/2014/main" id="{300CC604-1A41-1C4D-8CA6-18FC671ECB6B}"/>
              </a:ext>
            </a:extLst>
          </p:cNvPr>
          <p:cNvSpPr txBox="1"/>
          <p:nvPr/>
        </p:nvSpPr>
        <p:spPr>
          <a:xfrm>
            <a:off x="685800" y="5335368"/>
            <a:ext cx="8202758" cy="646331"/>
          </a:xfrm>
          <a:prstGeom prst="rect">
            <a:avLst/>
          </a:prstGeom>
          <a:noFill/>
        </p:spPr>
        <p:txBody>
          <a:bodyPr wrap="none" rtlCol="0">
            <a:spAutoFit/>
          </a:bodyPr>
          <a:lstStyle/>
          <a:p>
            <a:r>
              <a:rPr lang="en-US" dirty="0"/>
              <a:t>See </a:t>
            </a:r>
            <a:r>
              <a:rPr lang="en-US" i="1" dirty="0"/>
              <a:t>JAMA Network Open </a:t>
            </a:r>
            <a:r>
              <a:rPr lang="en-US" dirty="0"/>
              <a:t>Instructions for Authors for complete list</a:t>
            </a:r>
          </a:p>
          <a:p>
            <a:r>
              <a:rPr lang="en-US" dirty="0">
                <a:hlinkClick r:id="rId15"/>
              </a:rPr>
              <a:t>https://jamanetwork.com/journals/jamanetworkopen/pages/instructions-for-authors</a:t>
            </a:r>
            <a:endParaRPr lang="en-US" dirty="0"/>
          </a:p>
        </p:txBody>
      </p:sp>
    </p:spTree>
    <p:extLst>
      <p:ext uri="{BB962C8B-B14F-4D97-AF65-F5344CB8AC3E}">
        <p14:creationId xmlns:p14="http://schemas.microsoft.com/office/powerpoint/2010/main" val="382775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C302C1-44DF-8945-8A55-EA101BB855D1}"/>
              </a:ext>
            </a:extLst>
          </p:cNvPr>
          <p:cNvSpPr>
            <a:spLocks noGrp="1"/>
          </p:cNvSpPr>
          <p:nvPr>
            <p:ph type="title"/>
          </p:nvPr>
        </p:nvSpPr>
        <p:spPr>
          <a:xfrm>
            <a:off x="268352" y="1172882"/>
            <a:ext cx="6803567" cy="1714500"/>
          </a:xfrm>
        </p:spPr>
        <p:txBody>
          <a:bodyPr/>
          <a:lstStyle/>
          <a:p>
            <a:r>
              <a:rPr lang="en-US" sz="3600" dirty="0"/>
              <a:t>Clarifications &amp; Errors in Articles</a:t>
            </a:r>
          </a:p>
        </p:txBody>
      </p:sp>
      <p:sp>
        <p:nvSpPr>
          <p:cNvPr id="9" name="Content Placeholder 8">
            <a:extLst>
              <a:ext uri="{FF2B5EF4-FFF2-40B4-BE49-F238E27FC236}">
                <a16:creationId xmlns:a16="http://schemas.microsoft.com/office/drawing/2014/main" id="{08D8B207-9A14-2F4E-B7AD-E28D4A30AE75}"/>
              </a:ext>
            </a:extLst>
          </p:cNvPr>
          <p:cNvSpPr>
            <a:spLocks noGrp="1"/>
          </p:cNvSpPr>
          <p:nvPr>
            <p:ph type="body" sz="half" idx="2"/>
          </p:nvPr>
        </p:nvSpPr>
        <p:spPr>
          <a:xfrm>
            <a:off x="377505" y="2438884"/>
            <a:ext cx="5567196" cy="3695700"/>
          </a:xfrm>
        </p:spPr>
        <p:txBody>
          <a:bodyPr/>
          <a:lstStyle/>
          <a:p>
            <a:pPr marL="342900" indent="-342900">
              <a:buFont typeface="Arial" panose="020B0604020202020204" pitchFamily="34" charset="0"/>
              <a:buChar char="•"/>
            </a:pPr>
            <a:r>
              <a:rPr lang="en-US" sz="2400" dirty="0"/>
              <a:t>Clarifications - letters to the editor (~90/year)</a:t>
            </a:r>
          </a:p>
          <a:p>
            <a:pPr marL="342900" indent="-342900">
              <a:buFont typeface="Arial" panose="020B0604020202020204" pitchFamily="34" charset="0"/>
              <a:buChar char="•"/>
            </a:pPr>
            <a:r>
              <a:rPr lang="en-US" sz="2400" dirty="0"/>
              <a:t>Corrections (~70/year)</a:t>
            </a:r>
          </a:p>
          <a:p>
            <a:pPr marL="342900" indent="-342900">
              <a:buFont typeface="Arial" panose="020B0604020202020204" pitchFamily="34" charset="0"/>
              <a:buChar char="•"/>
            </a:pPr>
            <a:r>
              <a:rPr lang="en-US" sz="2400" dirty="0"/>
              <a:t>Retractions (varies year to year)</a:t>
            </a:r>
          </a:p>
          <a:p>
            <a:pPr marL="342900" indent="-342900">
              <a:buFont typeface="Arial" panose="020B0604020202020204" pitchFamily="34" charset="0"/>
              <a:buChar char="•"/>
            </a:pPr>
            <a:r>
              <a:rPr lang="en-US" sz="2400" dirty="0"/>
              <a:t>Retractions with replacements</a:t>
            </a:r>
          </a:p>
        </p:txBody>
      </p:sp>
      <p:pic>
        <p:nvPicPr>
          <p:cNvPr id="13" name="Picture 12">
            <a:extLst>
              <a:ext uri="{FF2B5EF4-FFF2-40B4-BE49-F238E27FC236}">
                <a16:creationId xmlns:a16="http://schemas.microsoft.com/office/drawing/2014/main" id="{31E2E388-0AFC-4752-9092-8726CD892167}"/>
              </a:ext>
            </a:extLst>
          </p:cNvPr>
          <p:cNvPicPr>
            <a:picLocks noChangeAspect="1"/>
          </p:cNvPicPr>
          <p:nvPr/>
        </p:nvPicPr>
        <p:blipFill>
          <a:blip r:embed="rId2"/>
          <a:stretch>
            <a:fillRect/>
          </a:stretch>
        </p:blipFill>
        <p:spPr>
          <a:xfrm>
            <a:off x="6480541" y="585668"/>
            <a:ext cx="4420994" cy="1174428"/>
          </a:xfrm>
          <a:prstGeom prst="rect">
            <a:avLst/>
          </a:prstGeom>
        </p:spPr>
      </p:pic>
      <p:pic>
        <p:nvPicPr>
          <p:cNvPr id="2" name="Picture 1">
            <a:extLst>
              <a:ext uri="{FF2B5EF4-FFF2-40B4-BE49-F238E27FC236}">
                <a16:creationId xmlns:a16="http://schemas.microsoft.com/office/drawing/2014/main" id="{845D767D-EBD1-457C-9008-952B111A8FD5}"/>
              </a:ext>
            </a:extLst>
          </p:cNvPr>
          <p:cNvPicPr>
            <a:picLocks noChangeAspect="1"/>
          </p:cNvPicPr>
          <p:nvPr/>
        </p:nvPicPr>
        <p:blipFill>
          <a:blip r:embed="rId3"/>
          <a:stretch>
            <a:fillRect/>
          </a:stretch>
        </p:blipFill>
        <p:spPr>
          <a:xfrm>
            <a:off x="6512281" y="1994268"/>
            <a:ext cx="5302214" cy="3864944"/>
          </a:xfrm>
          <a:prstGeom prst="rect">
            <a:avLst/>
          </a:prstGeom>
        </p:spPr>
      </p:pic>
    </p:spTree>
    <p:extLst>
      <p:ext uri="{BB962C8B-B14F-4D97-AF65-F5344CB8AC3E}">
        <p14:creationId xmlns:p14="http://schemas.microsoft.com/office/powerpoint/2010/main" val="85393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C302C1-44DF-8945-8A55-EA101BB855D1}"/>
              </a:ext>
            </a:extLst>
          </p:cNvPr>
          <p:cNvSpPr>
            <a:spLocks noGrp="1"/>
          </p:cNvSpPr>
          <p:nvPr>
            <p:ph type="title"/>
          </p:nvPr>
        </p:nvSpPr>
        <p:spPr>
          <a:xfrm>
            <a:off x="268352" y="1220205"/>
            <a:ext cx="6803567" cy="1714500"/>
          </a:xfrm>
        </p:spPr>
        <p:txBody>
          <a:bodyPr/>
          <a:lstStyle/>
          <a:p>
            <a:r>
              <a:rPr lang="en-US" sz="3600" dirty="0"/>
              <a:t>Retraction &amp; Replacement</a:t>
            </a:r>
          </a:p>
        </p:txBody>
      </p:sp>
      <p:sp>
        <p:nvSpPr>
          <p:cNvPr id="9" name="Content Placeholder 8">
            <a:extLst>
              <a:ext uri="{FF2B5EF4-FFF2-40B4-BE49-F238E27FC236}">
                <a16:creationId xmlns:a16="http://schemas.microsoft.com/office/drawing/2014/main" id="{08D8B207-9A14-2F4E-B7AD-E28D4A30AE75}"/>
              </a:ext>
            </a:extLst>
          </p:cNvPr>
          <p:cNvSpPr>
            <a:spLocks noGrp="1"/>
          </p:cNvSpPr>
          <p:nvPr>
            <p:ph type="body" sz="half" idx="2"/>
          </p:nvPr>
        </p:nvSpPr>
        <p:spPr>
          <a:xfrm>
            <a:off x="268352" y="1989418"/>
            <a:ext cx="5567196" cy="3695700"/>
          </a:xfrm>
        </p:spPr>
        <p:txBody>
          <a:bodyPr/>
          <a:lstStyle/>
          <a:p>
            <a:pPr marL="342900" indent="-342900">
              <a:buFont typeface="Arial" panose="020B0604020202020204" pitchFamily="34" charset="0"/>
              <a:buChar char="•"/>
            </a:pPr>
            <a:r>
              <a:rPr lang="en-US" sz="2000" dirty="0"/>
              <a:t>Introduced in 2015 (~ 4/year)</a:t>
            </a:r>
          </a:p>
          <a:p>
            <a:pPr marL="342900" indent="-342900">
              <a:buFont typeface="Arial" panose="020B0604020202020204" pitchFamily="34" charset="0"/>
              <a:buChar char="•"/>
            </a:pPr>
            <a:r>
              <a:rPr lang="en-US" sz="2000" dirty="0"/>
              <a:t>Goal – destigmatize major errors – supports accuracy and transparency </a:t>
            </a:r>
          </a:p>
          <a:p>
            <a:pPr marL="342900" indent="-342900">
              <a:buFont typeface="Arial" panose="020B0604020202020204" pitchFamily="34" charset="0"/>
              <a:buChar char="•"/>
            </a:pPr>
            <a:r>
              <a:rPr lang="en-US" sz="2000" dirty="0"/>
              <a:t>Major errors (often coding; usually detected by authors)</a:t>
            </a:r>
          </a:p>
          <a:p>
            <a:pPr marL="342900" indent="-342900">
              <a:buFont typeface="Arial" panose="020B0604020202020204" pitchFamily="34" charset="0"/>
              <a:buChar char="•"/>
            </a:pPr>
            <a:r>
              <a:rPr lang="en-US" sz="2000" dirty="0"/>
              <a:t>Conclusions change</a:t>
            </a:r>
          </a:p>
          <a:p>
            <a:pPr marL="342900" indent="-342900">
              <a:buFont typeface="Arial" panose="020B0604020202020204" pitchFamily="34" charset="0"/>
              <a:buChar char="•"/>
            </a:pPr>
            <a:r>
              <a:rPr lang="en-US" sz="2000" dirty="0"/>
              <a:t>Still considered valuable to publish</a:t>
            </a:r>
          </a:p>
        </p:txBody>
      </p:sp>
      <p:pic>
        <p:nvPicPr>
          <p:cNvPr id="3" name="Picture 2">
            <a:extLst>
              <a:ext uri="{FF2B5EF4-FFF2-40B4-BE49-F238E27FC236}">
                <a16:creationId xmlns:a16="http://schemas.microsoft.com/office/drawing/2014/main" id="{845AB86C-DBAD-49EE-AB84-0A71C3586CE5}"/>
              </a:ext>
            </a:extLst>
          </p:cNvPr>
          <p:cNvPicPr>
            <a:picLocks noChangeAspect="1"/>
          </p:cNvPicPr>
          <p:nvPr/>
        </p:nvPicPr>
        <p:blipFill rotWithShape="1">
          <a:blip r:embed="rId2"/>
          <a:srcRect l="22379" r="23696"/>
          <a:stretch/>
        </p:blipFill>
        <p:spPr>
          <a:xfrm>
            <a:off x="7692704" y="2225715"/>
            <a:ext cx="3120705" cy="3255271"/>
          </a:xfrm>
          <a:prstGeom prst="rect">
            <a:avLst/>
          </a:prstGeom>
        </p:spPr>
      </p:pic>
      <p:pic>
        <p:nvPicPr>
          <p:cNvPr id="2" name="Picture 1">
            <a:extLst>
              <a:ext uri="{FF2B5EF4-FFF2-40B4-BE49-F238E27FC236}">
                <a16:creationId xmlns:a16="http://schemas.microsoft.com/office/drawing/2014/main" id="{77FBE8CA-EB1F-414B-B86B-E877DE96086C}"/>
              </a:ext>
            </a:extLst>
          </p:cNvPr>
          <p:cNvPicPr>
            <a:picLocks noChangeAspect="1"/>
          </p:cNvPicPr>
          <p:nvPr/>
        </p:nvPicPr>
        <p:blipFill>
          <a:blip r:embed="rId3"/>
          <a:stretch>
            <a:fillRect/>
          </a:stretch>
        </p:blipFill>
        <p:spPr>
          <a:xfrm>
            <a:off x="7401890" y="1202368"/>
            <a:ext cx="4059182" cy="787050"/>
          </a:xfrm>
          <a:prstGeom prst="rect">
            <a:avLst/>
          </a:prstGeom>
        </p:spPr>
      </p:pic>
    </p:spTree>
    <p:extLst>
      <p:ext uri="{BB962C8B-B14F-4D97-AF65-F5344CB8AC3E}">
        <p14:creationId xmlns:p14="http://schemas.microsoft.com/office/powerpoint/2010/main" val="72293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E42509-411F-4FED-8AFC-26CA12929D24}"/>
              </a:ext>
            </a:extLst>
          </p:cNvPr>
          <p:cNvPicPr>
            <a:picLocks noChangeAspect="1"/>
          </p:cNvPicPr>
          <p:nvPr/>
        </p:nvPicPr>
        <p:blipFill rotWithShape="1">
          <a:blip r:embed="rId2"/>
          <a:srcRect l="24083" t="11621" r="25072"/>
          <a:stretch/>
        </p:blipFill>
        <p:spPr>
          <a:xfrm>
            <a:off x="6250348" y="604007"/>
            <a:ext cx="5392465" cy="5272481"/>
          </a:xfrm>
          <a:prstGeom prst="rect">
            <a:avLst/>
          </a:prstGeom>
        </p:spPr>
      </p:pic>
      <p:pic>
        <p:nvPicPr>
          <p:cNvPr id="10" name="Picture 9">
            <a:extLst>
              <a:ext uri="{FF2B5EF4-FFF2-40B4-BE49-F238E27FC236}">
                <a16:creationId xmlns:a16="http://schemas.microsoft.com/office/drawing/2014/main" id="{9EFE2E3E-44F8-4BCB-A86B-B164BDB94105}"/>
              </a:ext>
            </a:extLst>
          </p:cNvPr>
          <p:cNvPicPr>
            <a:picLocks noChangeAspect="1"/>
          </p:cNvPicPr>
          <p:nvPr/>
        </p:nvPicPr>
        <p:blipFill rotWithShape="1">
          <a:blip r:embed="rId3"/>
          <a:srcRect t="8807" r="14984" b="9847"/>
          <a:stretch/>
        </p:blipFill>
        <p:spPr>
          <a:xfrm>
            <a:off x="654341" y="1499531"/>
            <a:ext cx="5116331" cy="2753687"/>
          </a:xfrm>
          <a:prstGeom prst="rect">
            <a:avLst/>
          </a:prstGeom>
        </p:spPr>
      </p:pic>
    </p:spTree>
    <p:extLst>
      <p:ext uri="{BB962C8B-B14F-4D97-AF65-F5344CB8AC3E}">
        <p14:creationId xmlns:p14="http://schemas.microsoft.com/office/powerpoint/2010/main" val="227239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C896-1CC2-4D26-9313-35CCDA591DDA}"/>
              </a:ext>
            </a:extLst>
          </p:cNvPr>
          <p:cNvSpPr>
            <a:spLocks noGrp="1"/>
          </p:cNvSpPr>
          <p:nvPr>
            <p:ph type="title"/>
          </p:nvPr>
        </p:nvSpPr>
        <p:spPr/>
        <p:txBody>
          <a:bodyPr/>
          <a:lstStyle/>
          <a:p>
            <a:r>
              <a:rPr lang="en-US" dirty="0"/>
              <a:t>The Challenges of Sharing Data in an Era of Politicized Science</a:t>
            </a:r>
          </a:p>
        </p:txBody>
      </p:sp>
      <p:sp>
        <p:nvSpPr>
          <p:cNvPr id="3" name="Text Placeholder 2">
            <a:extLst>
              <a:ext uri="{FF2B5EF4-FFF2-40B4-BE49-F238E27FC236}">
                <a16:creationId xmlns:a16="http://schemas.microsoft.com/office/drawing/2014/main" id="{59480532-E5D3-43E3-B5F2-87C55C201333}"/>
              </a:ext>
            </a:extLst>
          </p:cNvPr>
          <p:cNvSpPr>
            <a:spLocks noGrp="1"/>
          </p:cNvSpPr>
          <p:nvPr>
            <p:ph type="body" sz="half" idx="2"/>
          </p:nvPr>
        </p:nvSpPr>
        <p:spPr/>
        <p:txBody>
          <a:bodyPr/>
          <a:lstStyle/>
          <a:p>
            <a:r>
              <a:rPr lang="en-US" dirty="0"/>
              <a:t>“The goal of making science more transparent – sharing data, posting results on trial registries, use of preprint servers, and open access publishing – may enhance scientific discovery and improve individual and population health, but it also comes with substantial challenges in an era of politicized science, enhanced skepticism, and the ubiquitous world of social media.”</a:t>
            </a:r>
          </a:p>
          <a:p>
            <a:r>
              <a:rPr lang="en-US" dirty="0"/>
              <a:t>“It has become increasingly clear that social media, in ways not considered when it first emerged as a new form of communication can be used (and at times is used) to manipulate thought, ideas, and beliefs.”</a:t>
            </a:r>
          </a:p>
          <a:p>
            <a:endParaRPr lang="en-US" dirty="0"/>
          </a:p>
        </p:txBody>
      </p:sp>
      <p:pic>
        <p:nvPicPr>
          <p:cNvPr id="7" name="Picture 6">
            <a:extLst>
              <a:ext uri="{FF2B5EF4-FFF2-40B4-BE49-F238E27FC236}">
                <a16:creationId xmlns:a16="http://schemas.microsoft.com/office/drawing/2014/main" id="{A411BCC1-55D2-4F10-BD94-A2DE7EFDA374}"/>
              </a:ext>
            </a:extLst>
          </p:cNvPr>
          <p:cNvPicPr>
            <a:picLocks noChangeAspect="1"/>
          </p:cNvPicPr>
          <p:nvPr/>
        </p:nvPicPr>
        <p:blipFill>
          <a:blip r:embed="rId2"/>
          <a:stretch>
            <a:fillRect/>
          </a:stretch>
        </p:blipFill>
        <p:spPr>
          <a:xfrm>
            <a:off x="6957391" y="260042"/>
            <a:ext cx="4171885" cy="5721658"/>
          </a:xfrm>
          <a:prstGeom prst="rect">
            <a:avLst/>
          </a:prstGeom>
        </p:spPr>
      </p:pic>
      <p:sp>
        <p:nvSpPr>
          <p:cNvPr id="9" name="TextBox 8">
            <a:extLst>
              <a:ext uri="{FF2B5EF4-FFF2-40B4-BE49-F238E27FC236}">
                <a16:creationId xmlns:a16="http://schemas.microsoft.com/office/drawing/2014/main" id="{F5EEF165-5458-47FD-87C4-DC2EAF2E8551}"/>
              </a:ext>
            </a:extLst>
          </p:cNvPr>
          <p:cNvSpPr txBox="1"/>
          <p:nvPr/>
        </p:nvSpPr>
        <p:spPr>
          <a:xfrm>
            <a:off x="7331980" y="1828209"/>
            <a:ext cx="3724710" cy="2585323"/>
          </a:xfrm>
          <a:prstGeom prst="rect">
            <a:avLst/>
          </a:prstGeom>
          <a:noFill/>
        </p:spPr>
        <p:txBody>
          <a:bodyPr wrap="square" rtlCol="0">
            <a:spAutoFit/>
          </a:bodyPr>
          <a:lstStyle/>
          <a:p>
            <a:r>
              <a:rPr lang="en-US" dirty="0"/>
              <a:t>“Above all, the scientific process-including original research and reanalysis of shared data – must prevail, and the inherent search for evidence, facts, and truth must not be comprised by special interests, coercive influences, or politicized perspectives.”</a:t>
            </a:r>
          </a:p>
          <a:p>
            <a:r>
              <a:rPr lang="en-US" dirty="0"/>
              <a:t>- Howard Bauchner, Phil Fontanarosa</a:t>
            </a:r>
          </a:p>
        </p:txBody>
      </p:sp>
    </p:spTree>
    <p:extLst>
      <p:ext uri="{BB962C8B-B14F-4D97-AF65-F5344CB8AC3E}">
        <p14:creationId xmlns:p14="http://schemas.microsoft.com/office/powerpoint/2010/main" val="287574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C302C1-44DF-8945-8A55-EA101BB855D1}"/>
              </a:ext>
            </a:extLst>
          </p:cNvPr>
          <p:cNvSpPr>
            <a:spLocks noGrp="1"/>
          </p:cNvSpPr>
          <p:nvPr>
            <p:ph type="title"/>
          </p:nvPr>
        </p:nvSpPr>
        <p:spPr/>
        <p:txBody>
          <a:bodyPr/>
          <a:lstStyle/>
          <a:p>
            <a:r>
              <a:rPr lang="en-US" sz="4000" dirty="0"/>
              <a:t>Transparency – unanswered questions</a:t>
            </a:r>
          </a:p>
        </p:txBody>
      </p:sp>
      <p:sp>
        <p:nvSpPr>
          <p:cNvPr id="9" name="Content Placeholder 8">
            <a:extLst>
              <a:ext uri="{FF2B5EF4-FFF2-40B4-BE49-F238E27FC236}">
                <a16:creationId xmlns:a16="http://schemas.microsoft.com/office/drawing/2014/main" id="{08D8B207-9A14-2F4E-B7AD-E28D4A30AE75}"/>
              </a:ext>
            </a:extLst>
          </p:cNvPr>
          <p:cNvSpPr>
            <a:spLocks noGrp="1"/>
          </p:cNvSpPr>
          <p:nvPr>
            <p:ph idx="1"/>
          </p:nvPr>
        </p:nvSpPr>
        <p:spPr>
          <a:xfrm>
            <a:off x="685800" y="1507867"/>
            <a:ext cx="10134600" cy="4351338"/>
          </a:xfrm>
        </p:spPr>
        <p:txBody>
          <a:bodyPr/>
          <a:lstStyle/>
          <a:p>
            <a:r>
              <a:rPr lang="en-US" dirty="0"/>
              <a:t>Who is this for?</a:t>
            </a:r>
          </a:p>
          <a:p>
            <a:r>
              <a:rPr lang="en-US" dirty="0"/>
              <a:t>What is the focus?</a:t>
            </a:r>
          </a:p>
          <a:p>
            <a:r>
              <a:rPr lang="en-US" dirty="0"/>
              <a:t>What is the benefit? </a:t>
            </a:r>
          </a:p>
          <a:p>
            <a:r>
              <a:rPr lang="en-US" dirty="0"/>
              <a:t>What is the cost?</a:t>
            </a:r>
          </a:p>
          <a:p>
            <a:endParaRPr lang="en-US" dirty="0"/>
          </a:p>
        </p:txBody>
      </p:sp>
    </p:spTree>
    <p:extLst>
      <p:ext uri="{BB962C8B-B14F-4D97-AF65-F5344CB8AC3E}">
        <p14:creationId xmlns:p14="http://schemas.microsoft.com/office/powerpoint/2010/main" val="18297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N-PPTx-slides-01-2019" id="{3B87BF77-33E3-844E-AC57-6577079E30E5}" vid="{B8A533C0-D4E5-FD4E-9F4C-6FAFD0521F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1131</TotalTime>
  <Words>509</Words>
  <Application>Microsoft Macintosh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Office Theme</vt:lpstr>
      <vt:lpstr>Transparency and Medical Journals </vt:lpstr>
      <vt:lpstr>Transparency </vt:lpstr>
      <vt:lpstr>The Role of Journals</vt:lpstr>
      <vt:lpstr>Study types and reporting guidelines</vt:lpstr>
      <vt:lpstr>Clarifications &amp; Errors in Articles</vt:lpstr>
      <vt:lpstr>Retraction &amp; Replacement</vt:lpstr>
      <vt:lpstr>PowerPoint Presentation</vt:lpstr>
      <vt:lpstr>The Challenges of Sharing Data in an Era of Politicized Science</vt:lpstr>
      <vt:lpstr>Transparency – unanswered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Essex</dc:creator>
  <cp:lastModifiedBy>Sarah Hadley</cp:lastModifiedBy>
  <cp:revision>90</cp:revision>
  <cp:lastPrinted>2019-05-17T18:16:55Z</cp:lastPrinted>
  <dcterms:created xsi:type="dcterms:W3CDTF">2019-01-08T20:04:06Z</dcterms:created>
  <dcterms:modified xsi:type="dcterms:W3CDTF">2020-01-14T13:31:31Z</dcterms:modified>
</cp:coreProperties>
</file>