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0" r:id="rId5"/>
  </p:sldMasterIdLst>
  <p:notesMasterIdLst>
    <p:notesMasterId r:id="rId32"/>
  </p:notesMasterIdLst>
  <p:handoutMasterIdLst>
    <p:handoutMasterId r:id="rId33"/>
  </p:handoutMasterIdLst>
  <p:sldIdLst>
    <p:sldId id="527" r:id="rId6"/>
    <p:sldId id="502" r:id="rId7"/>
    <p:sldId id="529" r:id="rId8"/>
    <p:sldId id="530" r:id="rId9"/>
    <p:sldId id="531" r:id="rId10"/>
    <p:sldId id="532" r:id="rId11"/>
    <p:sldId id="533" r:id="rId12"/>
    <p:sldId id="534" r:id="rId13"/>
    <p:sldId id="549" r:id="rId14"/>
    <p:sldId id="550" r:id="rId15"/>
    <p:sldId id="546" r:id="rId16"/>
    <p:sldId id="729" r:id="rId17"/>
    <p:sldId id="725" r:id="rId18"/>
    <p:sldId id="723" r:id="rId19"/>
    <p:sldId id="548" r:id="rId20"/>
    <p:sldId id="793" r:id="rId21"/>
    <p:sldId id="544" r:id="rId22"/>
    <p:sldId id="551" r:id="rId23"/>
    <p:sldId id="343" r:id="rId24"/>
    <p:sldId id="792" r:id="rId25"/>
    <p:sldId id="788" r:id="rId26"/>
    <p:sldId id="789" r:id="rId27"/>
    <p:sldId id="790" r:id="rId28"/>
    <p:sldId id="791" r:id="rId29"/>
    <p:sldId id="767" r:id="rId30"/>
    <p:sldId id="545" r:id="rId31"/>
  </p:sldIdLst>
  <p:sldSz cx="12192000" cy="6858000"/>
  <p:notesSz cx="7010400" cy="9296400"/>
  <p:defaultTextStyle>
    <a:defPPr>
      <a:defRPr lang="en-US"/>
    </a:defPPr>
    <a:lvl1pPr algn="l" rtl="0" fontAlgn="base">
      <a:spcBef>
        <a:spcPct val="0"/>
      </a:spcBef>
      <a:spcAft>
        <a:spcPct val="0"/>
      </a:spcAft>
      <a:defRPr kern="1200">
        <a:solidFill>
          <a:schemeClr val="tx1"/>
        </a:solidFill>
        <a:latin typeface="Arial" charset="0"/>
        <a:ea typeface="ＭＳ Ｐゴシック" charset="0"/>
        <a:cs typeface="Arial" charset="0"/>
      </a:defRPr>
    </a:lvl1pPr>
    <a:lvl2pPr marL="457200" algn="l" rtl="0" fontAlgn="base">
      <a:spcBef>
        <a:spcPct val="0"/>
      </a:spcBef>
      <a:spcAft>
        <a:spcPct val="0"/>
      </a:spcAft>
      <a:defRPr kern="1200">
        <a:solidFill>
          <a:schemeClr val="tx1"/>
        </a:solidFill>
        <a:latin typeface="Arial" charset="0"/>
        <a:ea typeface="ＭＳ Ｐゴシック" charset="0"/>
        <a:cs typeface="Arial" charset="0"/>
      </a:defRPr>
    </a:lvl2pPr>
    <a:lvl3pPr marL="914400" algn="l" rtl="0" fontAlgn="base">
      <a:spcBef>
        <a:spcPct val="0"/>
      </a:spcBef>
      <a:spcAft>
        <a:spcPct val="0"/>
      </a:spcAft>
      <a:defRPr kern="1200">
        <a:solidFill>
          <a:schemeClr val="tx1"/>
        </a:solidFill>
        <a:latin typeface="Arial" charset="0"/>
        <a:ea typeface="ＭＳ Ｐゴシック" charset="0"/>
        <a:cs typeface="Arial" charset="0"/>
      </a:defRPr>
    </a:lvl3pPr>
    <a:lvl4pPr marL="1371600" algn="l" rtl="0" fontAlgn="base">
      <a:spcBef>
        <a:spcPct val="0"/>
      </a:spcBef>
      <a:spcAft>
        <a:spcPct val="0"/>
      </a:spcAft>
      <a:defRPr kern="1200">
        <a:solidFill>
          <a:schemeClr val="tx1"/>
        </a:solidFill>
        <a:latin typeface="Arial" charset="0"/>
        <a:ea typeface="ＭＳ Ｐゴシック" charset="0"/>
        <a:cs typeface="Arial" charset="0"/>
      </a:defRPr>
    </a:lvl4pPr>
    <a:lvl5pPr marL="1828800" algn="l" rtl="0" fontAlgn="base">
      <a:spcBef>
        <a:spcPct val="0"/>
      </a:spcBef>
      <a:spcAft>
        <a:spcPct val="0"/>
      </a:spcAft>
      <a:defRPr kern="1200">
        <a:solidFill>
          <a:schemeClr val="tx1"/>
        </a:solidFill>
        <a:latin typeface="Arial" charset="0"/>
        <a:ea typeface="ＭＳ Ｐゴシック" charset="0"/>
        <a:cs typeface="Arial" charset="0"/>
      </a:defRPr>
    </a:lvl5pPr>
    <a:lvl6pPr marL="2286000" algn="l" defTabSz="457200" rtl="0" eaLnBrk="1" latinLnBrk="0" hangingPunct="1">
      <a:defRPr kern="1200">
        <a:solidFill>
          <a:schemeClr val="tx1"/>
        </a:solidFill>
        <a:latin typeface="Arial" charset="0"/>
        <a:ea typeface="ＭＳ Ｐゴシック" charset="0"/>
        <a:cs typeface="Arial" charset="0"/>
      </a:defRPr>
    </a:lvl6pPr>
    <a:lvl7pPr marL="2743200" algn="l" defTabSz="457200" rtl="0" eaLnBrk="1" latinLnBrk="0" hangingPunct="1">
      <a:defRPr kern="1200">
        <a:solidFill>
          <a:schemeClr val="tx1"/>
        </a:solidFill>
        <a:latin typeface="Arial" charset="0"/>
        <a:ea typeface="ＭＳ Ｐゴシック" charset="0"/>
        <a:cs typeface="Arial" charset="0"/>
      </a:defRPr>
    </a:lvl7pPr>
    <a:lvl8pPr marL="3200400" algn="l" defTabSz="457200" rtl="0" eaLnBrk="1" latinLnBrk="0" hangingPunct="1">
      <a:defRPr kern="1200">
        <a:solidFill>
          <a:schemeClr val="tx1"/>
        </a:solidFill>
        <a:latin typeface="Arial" charset="0"/>
        <a:ea typeface="ＭＳ Ｐゴシック" charset="0"/>
        <a:cs typeface="Arial" charset="0"/>
      </a:defRPr>
    </a:lvl8pPr>
    <a:lvl9pPr marL="3657600" algn="l" defTabSz="457200" rtl="0" eaLnBrk="1" latinLnBrk="0" hangingPunct="1">
      <a:defRPr kern="1200">
        <a:solidFill>
          <a:schemeClr val="tx1"/>
        </a:solidFill>
        <a:latin typeface="Arial" charset="0"/>
        <a:ea typeface="ＭＳ Ｐゴシック" charset="0"/>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lly Rockey"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000000"/>
    <a:srgbClr val="003366"/>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F7AA008-450C-E444-BCFF-3F2B111DA449}" v="8" dt="2021-02-15T12:34:34.15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335" autoAdjust="0"/>
    <p:restoredTop sz="95238" autoAdjust="0"/>
  </p:normalViewPr>
  <p:slideViewPr>
    <p:cSldViewPr>
      <p:cViewPr varScale="1">
        <p:scale>
          <a:sx n="122" d="100"/>
          <a:sy n="122" d="100"/>
        </p:scale>
        <p:origin x="1272" y="192"/>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notesViewPr>
    <p:cSldViewPr>
      <p:cViewPr varScale="1">
        <p:scale>
          <a:sx n="63" d="100"/>
          <a:sy n="63" d="100"/>
        </p:scale>
        <p:origin x="-2587" y="-8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microsoft.com/office/2015/10/relationships/revisionInfo" Target="revisionInfo.xml"/><Relationship Id="rId21" Type="http://schemas.openxmlformats.org/officeDocument/2006/relationships/slide" Target="slides/slide16.xml"/><Relationship Id="rId34" Type="http://schemas.openxmlformats.org/officeDocument/2006/relationships/commentAuthors" Target="commen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presProps" Target="presProps.xml"/><Relationship Id="rId8" Type="http://schemas.openxmlformats.org/officeDocument/2006/relationships/slide" Target="slides/slide3.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59F5807-2DE0-7645-B9DD-D6D5A7180EF1}" type="doc">
      <dgm:prSet loTypeId="urn:microsoft.com/office/officeart/2005/8/layout/hierarchy2" loCatId="" qsTypeId="urn:microsoft.com/office/officeart/2005/8/quickstyle/simple1" qsCatId="simple" csTypeId="urn:microsoft.com/office/officeart/2005/8/colors/accent1_2" csCatId="accent1" phldr="1"/>
      <dgm:spPr/>
      <dgm:t>
        <a:bodyPr/>
        <a:lstStyle/>
        <a:p>
          <a:endParaRPr lang="en-US"/>
        </a:p>
      </dgm:t>
    </dgm:pt>
    <dgm:pt modelId="{ACC78E1A-E06B-5C4B-9B18-14DB7279A763}">
      <dgm:prSet phldrT="[Text]"/>
      <dgm:spPr/>
      <dgm:t>
        <a:bodyPr/>
        <a:lstStyle/>
        <a:p>
          <a:r>
            <a:rPr lang="en-US" dirty="0"/>
            <a:t>NIH</a:t>
          </a:r>
        </a:p>
      </dgm:t>
    </dgm:pt>
    <dgm:pt modelId="{32CE8330-709D-2B4F-8DBF-01C54B7E3EC4}" type="parTrans" cxnId="{7C443946-85AD-BF42-BF30-7BD5C91C3887}">
      <dgm:prSet/>
      <dgm:spPr/>
      <dgm:t>
        <a:bodyPr/>
        <a:lstStyle/>
        <a:p>
          <a:endParaRPr lang="en-US"/>
        </a:p>
      </dgm:t>
    </dgm:pt>
    <dgm:pt modelId="{484790FD-54E2-0E42-95E5-A428F6D2B6AB}" type="sibTrans" cxnId="{7C443946-85AD-BF42-BF30-7BD5C91C3887}">
      <dgm:prSet/>
      <dgm:spPr/>
      <dgm:t>
        <a:bodyPr/>
        <a:lstStyle/>
        <a:p>
          <a:endParaRPr lang="en-US"/>
        </a:p>
      </dgm:t>
    </dgm:pt>
    <dgm:pt modelId="{2F5020F4-F6B8-344C-BF7D-DC88BDF1CB36}">
      <dgm:prSet phldrT="[Text]"/>
      <dgm:spPr/>
      <dgm:t>
        <a:bodyPr/>
        <a:lstStyle/>
        <a:p>
          <a:r>
            <a:rPr lang="en-US" dirty="0"/>
            <a:t>Organization 1</a:t>
          </a:r>
        </a:p>
      </dgm:t>
    </dgm:pt>
    <dgm:pt modelId="{3228F766-3D21-A54D-839E-8F037EEB7006}" type="parTrans" cxnId="{A3EB3226-C3DB-594A-A5BD-0B098A2A412B}">
      <dgm:prSet/>
      <dgm:spPr/>
      <dgm:t>
        <a:bodyPr/>
        <a:lstStyle/>
        <a:p>
          <a:endParaRPr lang="en-US"/>
        </a:p>
      </dgm:t>
    </dgm:pt>
    <dgm:pt modelId="{170F3A96-0612-D849-8EF5-0B136C0BC0BE}" type="sibTrans" cxnId="{A3EB3226-C3DB-594A-A5BD-0B098A2A412B}">
      <dgm:prSet/>
      <dgm:spPr/>
      <dgm:t>
        <a:bodyPr/>
        <a:lstStyle/>
        <a:p>
          <a:endParaRPr lang="en-US"/>
        </a:p>
      </dgm:t>
    </dgm:pt>
    <dgm:pt modelId="{69A6F8A2-263C-D642-A7F9-045AA6E453C7}">
      <dgm:prSet phldrT="[Text]"/>
      <dgm:spPr/>
      <dgm:t>
        <a:bodyPr/>
        <a:lstStyle/>
        <a:p>
          <a:r>
            <a:rPr lang="en-US" dirty="0"/>
            <a:t>PI 1</a:t>
          </a:r>
        </a:p>
      </dgm:t>
    </dgm:pt>
    <dgm:pt modelId="{F1B82911-0EFE-1F4E-B5FB-23497AC91822}" type="parTrans" cxnId="{762DF485-7FA1-6C41-9E5C-11FB318DBD8E}">
      <dgm:prSet/>
      <dgm:spPr/>
      <dgm:t>
        <a:bodyPr/>
        <a:lstStyle/>
        <a:p>
          <a:endParaRPr lang="en-US"/>
        </a:p>
      </dgm:t>
    </dgm:pt>
    <dgm:pt modelId="{406DEA07-DC99-3143-8A61-F829B9D5D46C}" type="sibTrans" cxnId="{762DF485-7FA1-6C41-9E5C-11FB318DBD8E}">
      <dgm:prSet/>
      <dgm:spPr/>
      <dgm:t>
        <a:bodyPr/>
        <a:lstStyle/>
        <a:p>
          <a:endParaRPr lang="en-US"/>
        </a:p>
      </dgm:t>
    </dgm:pt>
    <dgm:pt modelId="{8F3503E9-A5DA-2E47-89D7-2785D19EC34F}">
      <dgm:prSet phldrT="[Text]"/>
      <dgm:spPr/>
      <dgm:t>
        <a:bodyPr/>
        <a:lstStyle/>
        <a:p>
          <a:r>
            <a:rPr lang="en-US" dirty="0"/>
            <a:t>PI 2</a:t>
          </a:r>
        </a:p>
      </dgm:t>
    </dgm:pt>
    <dgm:pt modelId="{70F8E29F-2040-834D-BB72-7AD0B6AF54D4}" type="parTrans" cxnId="{AC1D87F9-57B4-5845-89F4-30F3AE3ED988}">
      <dgm:prSet/>
      <dgm:spPr/>
      <dgm:t>
        <a:bodyPr/>
        <a:lstStyle/>
        <a:p>
          <a:endParaRPr lang="en-US"/>
        </a:p>
      </dgm:t>
    </dgm:pt>
    <dgm:pt modelId="{1DB9CF5F-45E3-5340-98EE-1305F59B6EB2}" type="sibTrans" cxnId="{AC1D87F9-57B4-5845-89F4-30F3AE3ED988}">
      <dgm:prSet/>
      <dgm:spPr/>
      <dgm:t>
        <a:bodyPr/>
        <a:lstStyle/>
        <a:p>
          <a:endParaRPr lang="en-US"/>
        </a:p>
      </dgm:t>
    </dgm:pt>
    <dgm:pt modelId="{AF814B74-7A8C-D741-9D66-E988D7CA1AAE}">
      <dgm:prSet phldrT="[Text]"/>
      <dgm:spPr/>
      <dgm:t>
        <a:bodyPr/>
        <a:lstStyle/>
        <a:p>
          <a:r>
            <a:rPr lang="en-US" dirty="0"/>
            <a:t>Organization 2</a:t>
          </a:r>
        </a:p>
      </dgm:t>
    </dgm:pt>
    <dgm:pt modelId="{FE9D7337-E5A6-B14A-A664-836216B74FD1}" type="parTrans" cxnId="{2D68D883-5ABC-AB47-8A6F-23E704E90BC1}">
      <dgm:prSet/>
      <dgm:spPr/>
      <dgm:t>
        <a:bodyPr/>
        <a:lstStyle/>
        <a:p>
          <a:endParaRPr lang="en-US"/>
        </a:p>
      </dgm:t>
    </dgm:pt>
    <dgm:pt modelId="{906A021A-02AD-5F45-A58A-B15D76D0CB4C}" type="sibTrans" cxnId="{2D68D883-5ABC-AB47-8A6F-23E704E90BC1}">
      <dgm:prSet/>
      <dgm:spPr/>
      <dgm:t>
        <a:bodyPr/>
        <a:lstStyle/>
        <a:p>
          <a:endParaRPr lang="en-US"/>
        </a:p>
      </dgm:t>
    </dgm:pt>
    <dgm:pt modelId="{AE56CBB6-3C0D-F044-9008-25694E508629}">
      <dgm:prSet phldrT="[Text]"/>
      <dgm:spPr/>
      <dgm:t>
        <a:bodyPr/>
        <a:lstStyle/>
        <a:p>
          <a:r>
            <a:rPr lang="en-US" dirty="0"/>
            <a:t>PI 3</a:t>
          </a:r>
        </a:p>
      </dgm:t>
    </dgm:pt>
    <dgm:pt modelId="{9D60E0F3-D08A-0243-90AC-2E4DF6AF931F}" type="parTrans" cxnId="{1CE37399-6029-0544-B154-638FCEAC8DD4}">
      <dgm:prSet/>
      <dgm:spPr/>
      <dgm:t>
        <a:bodyPr/>
        <a:lstStyle/>
        <a:p>
          <a:endParaRPr lang="en-US"/>
        </a:p>
      </dgm:t>
    </dgm:pt>
    <dgm:pt modelId="{85F8A310-E57F-8A48-8AE1-EF2D035511E1}" type="sibTrans" cxnId="{1CE37399-6029-0544-B154-638FCEAC8DD4}">
      <dgm:prSet/>
      <dgm:spPr/>
      <dgm:t>
        <a:bodyPr/>
        <a:lstStyle/>
        <a:p>
          <a:endParaRPr lang="en-US"/>
        </a:p>
      </dgm:t>
    </dgm:pt>
    <dgm:pt modelId="{B5D4C0DD-1DC8-2E4F-AF8B-E590F0A20CB0}">
      <dgm:prSet phldrT="[Text]"/>
      <dgm:spPr/>
      <dgm:t>
        <a:bodyPr/>
        <a:lstStyle/>
        <a:p>
          <a:r>
            <a:rPr lang="en-US" dirty="0"/>
            <a:t>PI 4</a:t>
          </a:r>
        </a:p>
      </dgm:t>
    </dgm:pt>
    <dgm:pt modelId="{67930E3F-86EC-5A46-8CD3-EFAF2788B85C}" type="parTrans" cxnId="{F1104B91-8811-9C45-8C33-77D6931DFDD8}">
      <dgm:prSet/>
      <dgm:spPr/>
      <dgm:t>
        <a:bodyPr/>
        <a:lstStyle/>
        <a:p>
          <a:endParaRPr lang="en-US"/>
        </a:p>
      </dgm:t>
    </dgm:pt>
    <dgm:pt modelId="{33D36173-1187-DC47-89C7-2F1F962A0189}" type="sibTrans" cxnId="{F1104B91-8811-9C45-8C33-77D6931DFDD8}">
      <dgm:prSet/>
      <dgm:spPr/>
      <dgm:t>
        <a:bodyPr/>
        <a:lstStyle/>
        <a:p>
          <a:endParaRPr lang="en-US"/>
        </a:p>
      </dgm:t>
    </dgm:pt>
    <dgm:pt modelId="{C410CC2F-4439-7B43-89CF-A73A83092274}" type="pres">
      <dgm:prSet presAssocID="{259F5807-2DE0-7645-B9DD-D6D5A7180EF1}" presName="diagram" presStyleCnt="0">
        <dgm:presLayoutVars>
          <dgm:chPref val="1"/>
          <dgm:dir/>
          <dgm:animOne val="branch"/>
          <dgm:animLvl val="lvl"/>
          <dgm:resizeHandles val="exact"/>
        </dgm:presLayoutVars>
      </dgm:prSet>
      <dgm:spPr/>
    </dgm:pt>
    <dgm:pt modelId="{578BFE17-23A1-CB42-9BBD-B308A870782E}" type="pres">
      <dgm:prSet presAssocID="{ACC78E1A-E06B-5C4B-9B18-14DB7279A763}" presName="root1" presStyleCnt="0"/>
      <dgm:spPr/>
    </dgm:pt>
    <dgm:pt modelId="{981D745D-197F-0542-A4E5-E6219F3259CF}" type="pres">
      <dgm:prSet presAssocID="{ACC78E1A-E06B-5C4B-9B18-14DB7279A763}" presName="LevelOneTextNode" presStyleLbl="node0" presStyleIdx="0" presStyleCnt="1">
        <dgm:presLayoutVars>
          <dgm:chPref val="3"/>
        </dgm:presLayoutVars>
      </dgm:prSet>
      <dgm:spPr/>
    </dgm:pt>
    <dgm:pt modelId="{687F6285-389F-EF47-917F-CF83ECCA1B92}" type="pres">
      <dgm:prSet presAssocID="{ACC78E1A-E06B-5C4B-9B18-14DB7279A763}" presName="level2hierChild" presStyleCnt="0"/>
      <dgm:spPr/>
    </dgm:pt>
    <dgm:pt modelId="{48FCA356-D01D-DA4C-B760-9CD8C8250419}" type="pres">
      <dgm:prSet presAssocID="{3228F766-3D21-A54D-839E-8F037EEB7006}" presName="conn2-1" presStyleLbl="parChTrans1D2" presStyleIdx="0" presStyleCnt="2"/>
      <dgm:spPr/>
    </dgm:pt>
    <dgm:pt modelId="{2175253E-8577-404A-8941-290EB48270D9}" type="pres">
      <dgm:prSet presAssocID="{3228F766-3D21-A54D-839E-8F037EEB7006}" presName="connTx" presStyleLbl="parChTrans1D2" presStyleIdx="0" presStyleCnt="2"/>
      <dgm:spPr/>
    </dgm:pt>
    <dgm:pt modelId="{0530A035-B865-AD42-9D2A-1BA7817BCB76}" type="pres">
      <dgm:prSet presAssocID="{2F5020F4-F6B8-344C-BF7D-DC88BDF1CB36}" presName="root2" presStyleCnt="0"/>
      <dgm:spPr/>
    </dgm:pt>
    <dgm:pt modelId="{B34748E2-0CE0-BA47-A15F-21E35644CC97}" type="pres">
      <dgm:prSet presAssocID="{2F5020F4-F6B8-344C-BF7D-DC88BDF1CB36}" presName="LevelTwoTextNode" presStyleLbl="node2" presStyleIdx="0" presStyleCnt="2" custScaleX="151162">
        <dgm:presLayoutVars>
          <dgm:chPref val="3"/>
        </dgm:presLayoutVars>
      </dgm:prSet>
      <dgm:spPr/>
    </dgm:pt>
    <dgm:pt modelId="{19560247-927A-054A-83CE-F8E0C1043D98}" type="pres">
      <dgm:prSet presAssocID="{2F5020F4-F6B8-344C-BF7D-DC88BDF1CB36}" presName="level3hierChild" presStyleCnt="0"/>
      <dgm:spPr/>
    </dgm:pt>
    <dgm:pt modelId="{E911363B-7DF9-4045-8057-641D5F4347C8}" type="pres">
      <dgm:prSet presAssocID="{F1B82911-0EFE-1F4E-B5FB-23497AC91822}" presName="conn2-1" presStyleLbl="parChTrans1D3" presStyleIdx="0" presStyleCnt="4"/>
      <dgm:spPr/>
    </dgm:pt>
    <dgm:pt modelId="{72AEDB42-CAE5-EC4E-98A2-416713EAB871}" type="pres">
      <dgm:prSet presAssocID="{F1B82911-0EFE-1F4E-B5FB-23497AC91822}" presName="connTx" presStyleLbl="parChTrans1D3" presStyleIdx="0" presStyleCnt="4"/>
      <dgm:spPr/>
    </dgm:pt>
    <dgm:pt modelId="{1E0DD97D-CF2E-744E-9346-C4B497243E59}" type="pres">
      <dgm:prSet presAssocID="{69A6F8A2-263C-D642-A7F9-045AA6E453C7}" presName="root2" presStyleCnt="0"/>
      <dgm:spPr/>
    </dgm:pt>
    <dgm:pt modelId="{73B68100-6361-9141-8C48-0FD3B4FDAB55}" type="pres">
      <dgm:prSet presAssocID="{69A6F8A2-263C-D642-A7F9-045AA6E453C7}" presName="LevelTwoTextNode" presStyleLbl="node3" presStyleIdx="0" presStyleCnt="4">
        <dgm:presLayoutVars>
          <dgm:chPref val="3"/>
        </dgm:presLayoutVars>
      </dgm:prSet>
      <dgm:spPr/>
    </dgm:pt>
    <dgm:pt modelId="{F5EA7C5A-8D0A-B941-8398-E95DCCD19D2F}" type="pres">
      <dgm:prSet presAssocID="{69A6F8A2-263C-D642-A7F9-045AA6E453C7}" presName="level3hierChild" presStyleCnt="0"/>
      <dgm:spPr/>
    </dgm:pt>
    <dgm:pt modelId="{7D9A4258-07B0-7C47-AB9F-A9C71DE679B4}" type="pres">
      <dgm:prSet presAssocID="{70F8E29F-2040-834D-BB72-7AD0B6AF54D4}" presName="conn2-1" presStyleLbl="parChTrans1D3" presStyleIdx="1" presStyleCnt="4"/>
      <dgm:spPr/>
    </dgm:pt>
    <dgm:pt modelId="{9EFE76E8-77C0-C848-B3B6-4BD14A328856}" type="pres">
      <dgm:prSet presAssocID="{70F8E29F-2040-834D-BB72-7AD0B6AF54D4}" presName="connTx" presStyleLbl="parChTrans1D3" presStyleIdx="1" presStyleCnt="4"/>
      <dgm:spPr/>
    </dgm:pt>
    <dgm:pt modelId="{CCBDB184-4307-A94C-B774-E35B21A019CA}" type="pres">
      <dgm:prSet presAssocID="{8F3503E9-A5DA-2E47-89D7-2785D19EC34F}" presName="root2" presStyleCnt="0"/>
      <dgm:spPr/>
    </dgm:pt>
    <dgm:pt modelId="{E142E6DC-B4C3-E344-BE70-8E5B525BEA39}" type="pres">
      <dgm:prSet presAssocID="{8F3503E9-A5DA-2E47-89D7-2785D19EC34F}" presName="LevelTwoTextNode" presStyleLbl="node3" presStyleIdx="1" presStyleCnt="4">
        <dgm:presLayoutVars>
          <dgm:chPref val="3"/>
        </dgm:presLayoutVars>
      </dgm:prSet>
      <dgm:spPr/>
    </dgm:pt>
    <dgm:pt modelId="{0BAD595A-A2FF-1049-B560-051C3166859E}" type="pres">
      <dgm:prSet presAssocID="{8F3503E9-A5DA-2E47-89D7-2785D19EC34F}" presName="level3hierChild" presStyleCnt="0"/>
      <dgm:spPr/>
    </dgm:pt>
    <dgm:pt modelId="{75812961-56EC-FB47-93C4-66A0794E3AE0}" type="pres">
      <dgm:prSet presAssocID="{FE9D7337-E5A6-B14A-A664-836216B74FD1}" presName="conn2-1" presStyleLbl="parChTrans1D2" presStyleIdx="1" presStyleCnt="2"/>
      <dgm:spPr/>
    </dgm:pt>
    <dgm:pt modelId="{155E7250-D095-0742-BED1-943ADD0BC6FD}" type="pres">
      <dgm:prSet presAssocID="{FE9D7337-E5A6-B14A-A664-836216B74FD1}" presName="connTx" presStyleLbl="parChTrans1D2" presStyleIdx="1" presStyleCnt="2"/>
      <dgm:spPr/>
    </dgm:pt>
    <dgm:pt modelId="{9196133F-84EB-D54A-A94D-C756842528E7}" type="pres">
      <dgm:prSet presAssocID="{AF814B74-7A8C-D741-9D66-E988D7CA1AAE}" presName="root2" presStyleCnt="0"/>
      <dgm:spPr/>
    </dgm:pt>
    <dgm:pt modelId="{338CC351-C64B-4745-BA5E-55FED45AC7EF}" type="pres">
      <dgm:prSet presAssocID="{AF814B74-7A8C-D741-9D66-E988D7CA1AAE}" presName="LevelTwoTextNode" presStyleLbl="node2" presStyleIdx="1" presStyleCnt="2" custScaleX="152123">
        <dgm:presLayoutVars>
          <dgm:chPref val="3"/>
        </dgm:presLayoutVars>
      </dgm:prSet>
      <dgm:spPr/>
    </dgm:pt>
    <dgm:pt modelId="{723E41F3-558E-7E4E-9B50-7C81D093BB16}" type="pres">
      <dgm:prSet presAssocID="{AF814B74-7A8C-D741-9D66-E988D7CA1AAE}" presName="level3hierChild" presStyleCnt="0"/>
      <dgm:spPr/>
    </dgm:pt>
    <dgm:pt modelId="{CC881CAB-9A3D-6A4B-9DC2-525164763B5F}" type="pres">
      <dgm:prSet presAssocID="{9D60E0F3-D08A-0243-90AC-2E4DF6AF931F}" presName="conn2-1" presStyleLbl="parChTrans1D3" presStyleIdx="2" presStyleCnt="4"/>
      <dgm:spPr/>
    </dgm:pt>
    <dgm:pt modelId="{4B631DEA-DFD8-AE45-A01D-2E0A30F931C9}" type="pres">
      <dgm:prSet presAssocID="{9D60E0F3-D08A-0243-90AC-2E4DF6AF931F}" presName="connTx" presStyleLbl="parChTrans1D3" presStyleIdx="2" presStyleCnt="4"/>
      <dgm:spPr/>
    </dgm:pt>
    <dgm:pt modelId="{D5DB3555-D689-B74A-8B26-2989A0E75D9A}" type="pres">
      <dgm:prSet presAssocID="{AE56CBB6-3C0D-F044-9008-25694E508629}" presName="root2" presStyleCnt="0"/>
      <dgm:spPr/>
    </dgm:pt>
    <dgm:pt modelId="{F91D25E9-8F89-ED4F-8217-D96116434D04}" type="pres">
      <dgm:prSet presAssocID="{AE56CBB6-3C0D-F044-9008-25694E508629}" presName="LevelTwoTextNode" presStyleLbl="node3" presStyleIdx="2" presStyleCnt="4">
        <dgm:presLayoutVars>
          <dgm:chPref val="3"/>
        </dgm:presLayoutVars>
      </dgm:prSet>
      <dgm:spPr/>
    </dgm:pt>
    <dgm:pt modelId="{4D718C7E-39C0-0749-AB4D-9029CF81D1EB}" type="pres">
      <dgm:prSet presAssocID="{AE56CBB6-3C0D-F044-9008-25694E508629}" presName="level3hierChild" presStyleCnt="0"/>
      <dgm:spPr/>
    </dgm:pt>
    <dgm:pt modelId="{1121785A-7250-144B-BF70-45118812D5B3}" type="pres">
      <dgm:prSet presAssocID="{67930E3F-86EC-5A46-8CD3-EFAF2788B85C}" presName="conn2-1" presStyleLbl="parChTrans1D3" presStyleIdx="3" presStyleCnt="4"/>
      <dgm:spPr/>
    </dgm:pt>
    <dgm:pt modelId="{796356AA-7670-BF45-86FA-64A5B9B1B81F}" type="pres">
      <dgm:prSet presAssocID="{67930E3F-86EC-5A46-8CD3-EFAF2788B85C}" presName="connTx" presStyleLbl="parChTrans1D3" presStyleIdx="3" presStyleCnt="4"/>
      <dgm:spPr/>
    </dgm:pt>
    <dgm:pt modelId="{CC06E36C-F57A-B447-8C52-0CA4D8594561}" type="pres">
      <dgm:prSet presAssocID="{B5D4C0DD-1DC8-2E4F-AF8B-E590F0A20CB0}" presName="root2" presStyleCnt="0"/>
      <dgm:spPr/>
    </dgm:pt>
    <dgm:pt modelId="{9DD01A53-3D50-B843-BE94-7100D9487825}" type="pres">
      <dgm:prSet presAssocID="{B5D4C0DD-1DC8-2E4F-AF8B-E590F0A20CB0}" presName="LevelTwoTextNode" presStyleLbl="node3" presStyleIdx="3" presStyleCnt="4">
        <dgm:presLayoutVars>
          <dgm:chPref val="3"/>
        </dgm:presLayoutVars>
      </dgm:prSet>
      <dgm:spPr/>
    </dgm:pt>
    <dgm:pt modelId="{2CDD721F-8D60-B442-BC15-5CB0CBA4C363}" type="pres">
      <dgm:prSet presAssocID="{B5D4C0DD-1DC8-2E4F-AF8B-E590F0A20CB0}" presName="level3hierChild" presStyleCnt="0"/>
      <dgm:spPr/>
    </dgm:pt>
  </dgm:ptLst>
  <dgm:cxnLst>
    <dgm:cxn modelId="{D90ABB02-E229-E340-8BDB-138B6970D40C}" type="presOf" srcId="{70F8E29F-2040-834D-BB72-7AD0B6AF54D4}" destId="{7D9A4258-07B0-7C47-AB9F-A9C71DE679B4}" srcOrd="0" destOrd="0" presId="urn:microsoft.com/office/officeart/2005/8/layout/hierarchy2"/>
    <dgm:cxn modelId="{5537360F-0D11-CF4F-B4F0-04A32050BC6F}" type="presOf" srcId="{67930E3F-86EC-5A46-8CD3-EFAF2788B85C}" destId="{1121785A-7250-144B-BF70-45118812D5B3}" srcOrd="0" destOrd="0" presId="urn:microsoft.com/office/officeart/2005/8/layout/hierarchy2"/>
    <dgm:cxn modelId="{0C005B13-3CC3-D74B-9DD5-A6220F5B5398}" type="presOf" srcId="{3228F766-3D21-A54D-839E-8F037EEB7006}" destId="{48FCA356-D01D-DA4C-B760-9CD8C8250419}" srcOrd="0" destOrd="0" presId="urn:microsoft.com/office/officeart/2005/8/layout/hierarchy2"/>
    <dgm:cxn modelId="{20D9731F-2CA8-C849-98C4-23E4C03B4FC6}" type="presOf" srcId="{259F5807-2DE0-7645-B9DD-D6D5A7180EF1}" destId="{C410CC2F-4439-7B43-89CF-A73A83092274}" srcOrd="0" destOrd="0" presId="urn:microsoft.com/office/officeart/2005/8/layout/hierarchy2"/>
    <dgm:cxn modelId="{A3EB3226-C3DB-594A-A5BD-0B098A2A412B}" srcId="{ACC78E1A-E06B-5C4B-9B18-14DB7279A763}" destId="{2F5020F4-F6B8-344C-BF7D-DC88BDF1CB36}" srcOrd="0" destOrd="0" parTransId="{3228F766-3D21-A54D-839E-8F037EEB7006}" sibTransId="{170F3A96-0612-D849-8EF5-0B136C0BC0BE}"/>
    <dgm:cxn modelId="{0BADAC33-E98C-8247-B034-2DC077A1A654}" type="presOf" srcId="{69A6F8A2-263C-D642-A7F9-045AA6E453C7}" destId="{73B68100-6361-9141-8C48-0FD3B4FDAB55}" srcOrd="0" destOrd="0" presId="urn:microsoft.com/office/officeart/2005/8/layout/hierarchy2"/>
    <dgm:cxn modelId="{7C443946-85AD-BF42-BF30-7BD5C91C3887}" srcId="{259F5807-2DE0-7645-B9DD-D6D5A7180EF1}" destId="{ACC78E1A-E06B-5C4B-9B18-14DB7279A763}" srcOrd="0" destOrd="0" parTransId="{32CE8330-709D-2B4F-8DBF-01C54B7E3EC4}" sibTransId="{484790FD-54E2-0E42-95E5-A428F6D2B6AB}"/>
    <dgm:cxn modelId="{C44EBE46-90B8-4549-B40C-C6758DD42B8A}" type="presOf" srcId="{ACC78E1A-E06B-5C4B-9B18-14DB7279A763}" destId="{981D745D-197F-0542-A4E5-E6219F3259CF}" srcOrd="0" destOrd="0" presId="urn:microsoft.com/office/officeart/2005/8/layout/hierarchy2"/>
    <dgm:cxn modelId="{AEBD214A-2324-CA40-88BE-791C18D3C988}" type="presOf" srcId="{9D60E0F3-D08A-0243-90AC-2E4DF6AF931F}" destId="{CC881CAB-9A3D-6A4B-9DC2-525164763B5F}" srcOrd="0" destOrd="0" presId="urn:microsoft.com/office/officeart/2005/8/layout/hierarchy2"/>
    <dgm:cxn modelId="{25EE1764-4707-1F4E-98BF-E91671A5088F}" type="presOf" srcId="{8F3503E9-A5DA-2E47-89D7-2785D19EC34F}" destId="{E142E6DC-B4C3-E344-BE70-8E5B525BEA39}" srcOrd="0" destOrd="0" presId="urn:microsoft.com/office/officeart/2005/8/layout/hierarchy2"/>
    <dgm:cxn modelId="{C89E2B82-6F78-604A-ADAC-BE0095F54BFD}" type="presOf" srcId="{AF814B74-7A8C-D741-9D66-E988D7CA1AAE}" destId="{338CC351-C64B-4745-BA5E-55FED45AC7EF}" srcOrd="0" destOrd="0" presId="urn:microsoft.com/office/officeart/2005/8/layout/hierarchy2"/>
    <dgm:cxn modelId="{2D68D883-5ABC-AB47-8A6F-23E704E90BC1}" srcId="{ACC78E1A-E06B-5C4B-9B18-14DB7279A763}" destId="{AF814B74-7A8C-D741-9D66-E988D7CA1AAE}" srcOrd="1" destOrd="0" parTransId="{FE9D7337-E5A6-B14A-A664-836216B74FD1}" sibTransId="{906A021A-02AD-5F45-A58A-B15D76D0CB4C}"/>
    <dgm:cxn modelId="{2466D285-38F0-8448-A8CE-D3F018D32FE8}" type="presOf" srcId="{67930E3F-86EC-5A46-8CD3-EFAF2788B85C}" destId="{796356AA-7670-BF45-86FA-64A5B9B1B81F}" srcOrd="1" destOrd="0" presId="urn:microsoft.com/office/officeart/2005/8/layout/hierarchy2"/>
    <dgm:cxn modelId="{762DF485-7FA1-6C41-9E5C-11FB318DBD8E}" srcId="{2F5020F4-F6B8-344C-BF7D-DC88BDF1CB36}" destId="{69A6F8A2-263C-D642-A7F9-045AA6E453C7}" srcOrd="0" destOrd="0" parTransId="{F1B82911-0EFE-1F4E-B5FB-23497AC91822}" sibTransId="{406DEA07-DC99-3143-8A61-F829B9D5D46C}"/>
    <dgm:cxn modelId="{24C7D590-65BA-5A4E-8271-40F15ED48B9E}" type="presOf" srcId="{AE56CBB6-3C0D-F044-9008-25694E508629}" destId="{F91D25E9-8F89-ED4F-8217-D96116434D04}" srcOrd="0" destOrd="0" presId="urn:microsoft.com/office/officeart/2005/8/layout/hierarchy2"/>
    <dgm:cxn modelId="{DDF42691-0922-A647-87CB-7CC68DA6BAD5}" type="presOf" srcId="{FE9D7337-E5A6-B14A-A664-836216B74FD1}" destId="{155E7250-D095-0742-BED1-943ADD0BC6FD}" srcOrd="1" destOrd="0" presId="urn:microsoft.com/office/officeart/2005/8/layout/hierarchy2"/>
    <dgm:cxn modelId="{F1104B91-8811-9C45-8C33-77D6931DFDD8}" srcId="{AF814B74-7A8C-D741-9D66-E988D7CA1AAE}" destId="{B5D4C0DD-1DC8-2E4F-AF8B-E590F0A20CB0}" srcOrd="1" destOrd="0" parTransId="{67930E3F-86EC-5A46-8CD3-EFAF2788B85C}" sibTransId="{33D36173-1187-DC47-89C7-2F1F962A0189}"/>
    <dgm:cxn modelId="{1CE37399-6029-0544-B154-638FCEAC8DD4}" srcId="{AF814B74-7A8C-D741-9D66-E988D7CA1AAE}" destId="{AE56CBB6-3C0D-F044-9008-25694E508629}" srcOrd="0" destOrd="0" parTransId="{9D60E0F3-D08A-0243-90AC-2E4DF6AF931F}" sibTransId="{85F8A310-E57F-8A48-8AE1-EF2D035511E1}"/>
    <dgm:cxn modelId="{672E00A9-6675-F047-ABE3-E123E34CF95F}" type="presOf" srcId="{9D60E0F3-D08A-0243-90AC-2E4DF6AF931F}" destId="{4B631DEA-DFD8-AE45-A01D-2E0A30F931C9}" srcOrd="1" destOrd="0" presId="urn:microsoft.com/office/officeart/2005/8/layout/hierarchy2"/>
    <dgm:cxn modelId="{63B01CC1-4060-4048-A9D2-0A415A2F2936}" type="presOf" srcId="{2F5020F4-F6B8-344C-BF7D-DC88BDF1CB36}" destId="{B34748E2-0CE0-BA47-A15F-21E35644CC97}" srcOrd="0" destOrd="0" presId="urn:microsoft.com/office/officeart/2005/8/layout/hierarchy2"/>
    <dgm:cxn modelId="{87675CC2-610D-8241-BD39-40DEBCA0003E}" type="presOf" srcId="{F1B82911-0EFE-1F4E-B5FB-23497AC91822}" destId="{72AEDB42-CAE5-EC4E-98A2-416713EAB871}" srcOrd="1" destOrd="0" presId="urn:microsoft.com/office/officeart/2005/8/layout/hierarchy2"/>
    <dgm:cxn modelId="{453018E8-1853-E940-AB16-1B7F89F0326F}" type="presOf" srcId="{70F8E29F-2040-834D-BB72-7AD0B6AF54D4}" destId="{9EFE76E8-77C0-C848-B3B6-4BD14A328856}" srcOrd="1" destOrd="0" presId="urn:microsoft.com/office/officeart/2005/8/layout/hierarchy2"/>
    <dgm:cxn modelId="{A3AE6FEC-BA3B-3C44-B1AB-9338A98EEBB8}" type="presOf" srcId="{FE9D7337-E5A6-B14A-A664-836216B74FD1}" destId="{75812961-56EC-FB47-93C4-66A0794E3AE0}" srcOrd="0" destOrd="0" presId="urn:microsoft.com/office/officeart/2005/8/layout/hierarchy2"/>
    <dgm:cxn modelId="{4614D6EE-9364-104A-90DB-6C2DFC009AAE}" type="presOf" srcId="{F1B82911-0EFE-1F4E-B5FB-23497AC91822}" destId="{E911363B-7DF9-4045-8057-641D5F4347C8}" srcOrd="0" destOrd="0" presId="urn:microsoft.com/office/officeart/2005/8/layout/hierarchy2"/>
    <dgm:cxn modelId="{C61C82F5-DAE6-E84D-AA6F-CF01608A9E26}" type="presOf" srcId="{3228F766-3D21-A54D-839E-8F037EEB7006}" destId="{2175253E-8577-404A-8941-290EB48270D9}" srcOrd="1" destOrd="0" presId="urn:microsoft.com/office/officeart/2005/8/layout/hierarchy2"/>
    <dgm:cxn modelId="{AC1D87F9-57B4-5845-89F4-30F3AE3ED988}" srcId="{2F5020F4-F6B8-344C-BF7D-DC88BDF1CB36}" destId="{8F3503E9-A5DA-2E47-89D7-2785D19EC34F}" srcOrd="1" destOrd="0" parTransId="{70F8E29F-2040-834D-BB72-7AD0B6AF54D4}" sibTransId="{1DB9CF5F-45E3-5340-98EE-1305F59B6EB2}"/>
    <dgm:cxn modelId="{A20A5AFF-990C-C846-B6F8-2381D1016318}" type="presOf" srcId="{B5D4C0DD-1DC8-2E4F-AF8B-E590F0A20CB0}" destId="{9DD01A53-3D50-B843-BE94-7100D9487825}" srcOrd="0" destOrd="0" presId="urn:microsoft.com/office/officeart/2005/8/layout/hierarchy2"/>
    <dgm:cxn modelId="{41798C95-8D07-5542-A99F-FB9DF86C101F}" type="presParOf" srcId="{C410CC2F-4439-7B43-89CF-A73A83092274}" destId="{578BFE17-23A1-CB42-9BBD-B308A870782E}" srcOrd="0" destOrd="0" presId="urn:microsoft.com/office/officeart/2005/8/layout/hierarchy2"/>
    <dgm:cxn modelId="{7DA763B2-A89F-FC49-8C4C-180D277B2C97}" type="presParOf" srcId="{578BFE17-23A1-CB42-9BBD-B308A870782E}" destId="{981D745D-197F-0542-A4E5-E6219F3259CF}" srcOrd="0" destOrd="0" presId="urn:microsoft.com/office/officeart/2005/8/layout/hierarchy2"/>
    <dgm:cxn modelId="{E0190662-B721-9B44-8F9F-3F85301B2F33}" type="presParOf" srcId="{578BFE17-23A1-CB42-9BBD-B308A870782E}" destId="{687F6285-389F-EF47-917F-CF83ECCA1B92}" srcOrd="1" destOrd="0" presId="urn:microsoft.com/office/officeart/2005/8/layout/hierarchy2"/>
    <dgm:cxn modelId="{0F053A5E-EF6B-6645-A672-694E59543A6F}" type="presParOf" srcId="{687F6285-389F-EF47-917F-CF83ECCA1B92}" destId="{48FCA356-D01D-DA4C-B760-9CD8C8250419}" srcOrd="0" destOrd="0" presId="urn:microsoft.com/office/officeart/2005/8/layout/hierarchy2"/>
    <dgm:cxn modelId="{3E6D3E40-8E26-624F-BA6A-F282595093BF}" type="presParOf" srcId="{48FCA356-D01D-DA4C-B760-9CD8C8250419}" destId="{2175253E-8577-404A-8941-290EB48270D9}" srcOrd="0" destOrd="0" presId="urn:microsoft.com/office/officeart/2005/8/layout/hierarchy2"/>
    <dgm:cxn modelId="{99CF196D-527D-1847-8521-30E29D9B3E66}" type="presParOf" srcId="{687F6285-389F-EF47-917F-CF83ECCA1B92}" destId="{0530A035-B865-AD42-9D2A-1BA7817BCB76}" srcOrd="1" destOrd="0" presId="urn:microsoft.com/office/officeart/2005/8/layout/hierarchy2"/>
    <dgm:cxn modelId="{CA6B4F22-C0C6-F84D-95A0-815583876285}" type="presParOf" srcId="{0530A035-B865-AD42-9D2A-1BA7817BCB76}" destId="{B34748E2-0CE0-BA47-A15F-21E35644CC97}" srcOrd="0" destOrd="0" presId="urn:microsoft.com/office/officeart/2005/8/layout/hierarchy2"/>
    <dgm:cxn modelId="{0C2764FB-2D36-EB42-B3AA-E1BC395F660C}" type="presParOf" srcId="{0530A035-B865-AD42-9D2A-1BA7817BCB76}" destId="{19560247-927A-054A-83CE-F8E0C1043D98}" srcOrd="1" destOrd="0" presId="urn:microsoft.com/office/officeart/2005/8/layout/hierarchy2"/>
    <dgm:cxn modelId="{BECBC950-922C-1349-82B6-A4F45714A84D}" type="presParOf" srcId="{19560247-927A-054A-83CE-F8E0C1043D98}" destId="{E911363B-7DF9-4045-8057-641D5F4347C8}" srcOrd="0" destOrd="0" presId="urn:microsoft.com/office/officeart/2005/8/layout/hierarchy2"/>
    <dgm:cxn modelId="{D6DCB9C0-431D-2E4C-9836-C563A2768B5B}" type="presParOf" srcId="{E911363B-7DF9-4045-8057-641D5F4347C8}" destId="{72AEDB42-CAE5-EC4E-98A2-416713EAB871}" srcOrd="0" destOrd="0" presId="urn:microsoft.com/office/officeart/2005/8/layout/hierarchy2"/>
    <dgm:cxn modelId="{7D1AD17B-7FAD-5B49-B00F-FDBD5B9C8D53}" type="presParOf" srcId="{19560247-927A-054A-83CE-F8E0C1043D98}" destId="{1E0DD97D-CF2E-744E-9346-C4B497243E59}" srcOrd="1" destOrd="0" presId="urn:microsoft.com/office/officeart/2005/8/layout/hierarchy2"/>
    <dgm:cxn modelId="{E5D89667-8CE3-DB45-BAB5-AACFAD2B26C2}" type="presParOf" srcId="{1E0DD97D-CF2E-744E-9346-C4B497243E59}" destId="{73B68100-6361-9141-8C48-0FD3B4FDAB55}" srcOrd="0" destOrd="0" presId="urn:microsoft.com/office/officeart/2005/8/layout/hierarchy2"/>
    <dgm:cxn modelId="{69237451-C257-0C41-B5D6-1D1BBBE5FD5F}" type="presParOf" srcId="{1E0DD97D-CF2E-744E-9346-C4B497243E59}" destId="{F5EA7C5A-8D0A-B941-8398-E95DCCD19D2F}" srcOrd="1" destOrd="0" presId="urn:microsoft.com/office/officeart/2005/8/layout/hierarchy2"/>
    <dgm:cxn modelId="{515FF5DC-879A-BB4F-A3DB-AE1BED7C87A5}" type="presParOf" srcId="{19560247-927A-054A-83CE-F8E0C1043D98}" destId="{7D9A4258-07B0-7C47-AB9F-A9C71DE679B4}" srcOrd="2" destOrd="0" presId="urn:microsoft.com/office/officeart/2005/8/layout/hierarchy2"/>
    <dgm:cxn modelId="{9C5FC956-FDDF-1F44-9068-2A5D3F13746F}" type="presParOf" srcId="{7D9A4258-07B0-7C47-AB9F-A9C71DE679B4}" destId="{9EFE76E8-77C0-C848-B3B6-4BD14A328856}" srcOrd="0" destOrd="0" presId="urn:microsoft.com/office/officeart/2005/8/layout/hierarchy2"/>
    <dgm:cxn modelId="{84E8AB78-9150-3543-8C08-68C2CCCAC913}" type="presParOf" srcId="{19560247-927A-054A-83CE-F8E0C1043D98}" destId="{CCBDB184-4307-A94C-B774-E35B21A019CA}" srcOrd="3" destOrd="0" presId="urn:microsoft.com/office/officeart/2005/8/layout/hierarchy2"/>
    <dgm:cxn modelId="{2D6022CB-D571-8C43-B427-8BB1B183DB56}" type="presParOf" srcId="{CCBDB184-4307-A94C-B774-E35B21A019CA}" destId="{E142E6DC-B4C3-E344-BE70-8E5B525BEA39}" srcOrd="0" destOrd="0" presId="urn:microsoft.com/office/officeart/2005/8/layout/hierarchy2"/>
    <dgm:cxn modelId="{671DEECD-DCCD-4840-B233-9CB63404B7D0}" type="presParOf" srcId="{CCBDB184-4307-A94C-B774-E35B21A019CA}" destId="{0BAD595A-A2FF-1049-B560-051C3166859E}" srcOrd="1" destOrd="0" presId="urn:microsoft.com/office/officeart/2005/8/layout/hierarchy2"/>
    <dgm:cxn modelId="{0FF1A0BC-890C-DC4D-BA7E-5E965A1DEAE5}" type="presParOf" srcId="{687F6285-389F-EF47-917F-CF83ECCA1B92}" destId="{75812961-56EC-FB47-93C4-66A0794E3AE0}" srcOrd="2" destOrd="0" presId="urn:microsoft.com/office/officeart/2005/8/layout/hierarchy2"/>
    <dgm:cxn modelId="{0B1350F0-85CE-D94C-80A3-1D4F01676A24}" type="presParOf" srcId="{75812961-56EC-FB47-93C4-66A0794E3AE0}" destId="{155E7250-D095-0742-BED1-943ADD0BC6FD}" srcOrd="0" destOrd="0" presId="urn:microsoft.com/office/officeart/2005/8/layout/hierarchy2"/>
    <dgm:cxn modelId="{F609D7B6-9DB7-2A42-A8B1-3D5EE6642B95}" type="presParOf" srcId="{687F6285-389F-EF47-917F-CF83ECCA1B92}" destId="{9196133F-84EB-D54A-A94D-C756842528E7}" srcOrd="3" destOrd="0" presId="urn:microsoft.com/office/officeart/2005/8/layout/hierarchy2"/>
    <dgm:cxn modelId="{6835A13F-37A5-0147-9A3D-D7318D9CE9DE}" type="presParOf" srcId="{9196133F-84EB-D54A-A94D-C756842528E7}" destId="{338CC351-C64B-4745-BA5E-55FED45AC7EF}" srcOrd="0" destOrd="0" presId="urn:microsoft.com/office/officeart/2005/8/layout/hierarchy2"/>
    <dgm:cxn modelId="{D83BA752-6BBA-9F47-948C-A3140223B82C}" type="presParOf" srcId="{9196133F-84EB-D54A-A94D-C756842528E7}" destId="{723E41F3-558E-7E4E-9B50-7C81D093BB16}" srcOrd="1" destOrd="0" presId="urn:microsoft.com/office/officeart/2005/8/layout/hierarchy2"/>
    <dgm:cxn modelId="{18C9DFFA-CE20-C746-886B-417F77144F15}" type="presParOf" srcId="{723E41F3-558E-7E4E-9B50-7C81D093BB16}" destId="{CC881CAB-9A3D-6A4B-9DC2-525164763B5F}" srcOrd="0" destOrd="0" presId="urn:microsoft.com/office/officeart/2005/8/layout/hierarchy2"/>
    <dgm:cxn modelId="{A3963001-69DF-6445-93A8-497170AFEAAB}" type="presParOf" srcId="{CC881CAB-9A3D-6A4B-9DC2-525164763B5F}" destId="{4B631DEA-DFD8-AE45-A01D-2E0A30F931C9}" srcOrd="0" destOrd="0" presId="urn:microsoft.com/office/officeart/2005/8/layout/hierarchy2"/>
    <dgm:cxn modelId="{48057BA3-27EA-5F49-A65D-B845341ED04B}" type="presParOf" srcId="{723E41F3-558E-7E4E-9B50-7C81D093BB16}" destId="{D5DB3555-D689-B74A-8B26-2989A0E75D9A}" srcOrd="1" destOrd="0" presId="urn:microsoft.com/office/officeart/2005/8/layout/hierarchy2"/>
    <dgm:cxn modelId="{9CA3F09E-174F-954F-B13A-DD08DB943A3C}" type="presParOf" srcId="{D5DB3555-D689-B74A-8B26-2989A0E75D9A}" destId="{F91D25E9-8F89-ED4F-8217-D96116434D04}" srcOrd="0" destOrd="0" presId="urn:microsoft.com/office/officeart/2005/8/layout/hierarchy2"/>
    <dgm:cxn modelId="{E8682641-0595-344F-9837-B2A81718CD07}" type="presParOf" srcId="{D5DB3555-D689-B74A-8B26-2989A0E75D9A}" destId="{4D718C7E-39C0-0749-AB4D-9029CF81D1EB}" srcOrd="1" destOrd="0" presId="urn:microsoft.com/office/officeart/2005/8/layout/hierarchy2"/>
    <dgm:cxn modelId="{FF5AD1D1-84F3-2F46-BDAB-02BA48DE3D39}" type="presParOf" srcId="{723E41F3-558E-7E4E-9B50-7C81D093BB16}" destId="{1121785A-7250-144B-BF70-45118812D5B3}" srcOrd="2" destOrd="0" presId="urn:microsoft.com/office/officeart/2005/8/layout/hierarchy2"/>
    <dgm:cxn modelId="{D5F41679-5663-0E42-A12D-C810388F683C}" type="presParOf" srcId="{1121785A-7250-144B-BF70-45118812D5B3}" destId="{796356AA-7670-BF45-86FA-64A5B9B1B81F}" srcOrd="0" destOrd="0" presId="urn:microsoft.com/office/officeart/2005/8/layout/hierarchy2"/>
    <dgm:cxn modelId="{343D17D6-1143-8943-AE9D-3C57449265DA}" type="presParOf" srcId="{723E41F3-558E-7E4E-9B50-7C81D093BB16}" destId="{CC06E36C-F57A-B447-8C52-0CA4D8594561}" srcOrd="3" destOrd="0" presId="urn:microsoft.com/office/officeart/2005/8/layout/hierarchy2"/>
    <dgm:cxn modelId="{63862410-8A70-CA42-8D39-391065A98A46}" type="presParOf" srcId="{CC06E36C-F57A-B447-8C52-0CA4D8594561}" destId="{9DD01A53-3D50-B843-BE94-7100D9487825}" srcOrd="0" destOrd="0" presId="urn:microsoft.com/office/officeart/2005/8/layout/hierarchy2"/>
    <dgm:cxn modelId="{807E9412-AD7E-CD4B-8232-B37A5482DC03}" type="presParOf" srcId="{CC06E36C-F57A-B447-8C52-0CA4D8594561}" destId="{2CDD721F-8D60-B442-BC15-5CB0CBA4C363}"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1D745D-197F-0542-A4E5-E6219F3259CF}">
      <dsp:nvSpPr>
        <dsp:cNvPr id="0" name=""/>
        <dsp:cNvSpPr/>
      </dsp:nvSpPr>
      <dsp:spPr>
        <a:xfrm>
          <a:off x="826991" y="1861170"/>
          <a:ext cx="2156519" cy="107825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225" tIns="22225" rIns="22225" bIns="22225" numCol="1" spcCol="1270" anchor="ctr" anchorCtr="0">
          <a:noAutofit/>
        </a:bodyPr>
        <a:lstStyle/>
        <a:p>
          <a:pPr marL="0" lvl="0" indent="0" algn="ctr" defTabSz="1555750">
            <a:lnSpc>
              <a:spcPct val="90000"/>
            </a:lnSpc>
            <a:spcBef>
              <a:spcPct val="0"/>
            </a:spcBef>
            <a:spcAft>
              <a:spcPct val="35000"/>
            </a:spcAft>
            <a:buNone/>
          </a:pPr>
          <a:r>
            <a:rPr lang="en-US" sz="3500" kern="1200" dirty="0"/>
            <a:t>NIH</a:t>
          </a:r>
        </a:p>
      </dsp:txBody>
      <dsp:txXfrm>
        <a:off x="858572" y="1892751"/>
        <a:ext cx="2093357" cy="1015097"/>
      </dsp:txXfrm>
    </dsp:sp>
    <dsp:sp modelId="{48FCA356-D01D-DA4C-B760-9CD8C8250419}">
      <dsp:nvSpPr>
        <dsp:cNvPr id="0" name=""/>
        <dsp:cNvSpPr/>
      </dsp:nvSpPr>
      <dsp:spPr>
        <a:xfrm rot="18289469">
          <a:off x="2659551" y="1760085"/>
          <a:ext cx="1510526" cy="40429"/>
        </a:xfrm>
        <a:custGeom>
          <a:avLst/>
          <a:gdLst/>
          <a:ahLst/>
          <a:cxnLst/>
          <a:rect l="0" t="0" r="0" b="0"/>
          <a:pathLst>
            <a:path>
              <a:moveTo>
                <a:pt x="0" y="20214"/>
              </a:moveTo>
              <a:lnTo>
                <a:pt x="1510526" y="2021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377051" y="1742537"/>
        <a:ext cx="75526" cy="75526"/>
      </dsp:txXfrm>
    </dsp:sp>
    <dsp:sp modelId="{B34748E2-0CE0-BA47-A15F-21E35644CC97}">
      <dsp:nvSpPr>
        <dsp:cNvPr id="0" name=""/>
        <dsp:cNvSpPr/>
      </dsp:nvSpPr>
      <dsp:spPr>
        <a:xfrm>
          <a:off x="3846118" y="621171"/>
          <a:ext cx="3259838" cy="107825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en-US" sz="3600" kern="1200" dirty="0"/>
            <a:t>Organization 1</a:t>
          </a:r>
        </a:p>
      </dsp:txBody>
      <dsp:txXfrm>
        <a:off x="3877699" y="652752"/>
        <a:ext cx="3196676" cy="1015097"/>
      </dsp:txXfrm>
    </dsp:sp>
    <dsp:sp modelId="{E911363B-7DF9-4045-8057-641D5F4347C8}">
      <dsp:nvSpPr>
        <dsp:cNvPr id="0" name=""/>
        <dsp:cNvSpPr/>
      </dsp:nvSpPr>
      <dsp:spPr>
        <a:xfrm rot="19457599">
          <a:off x="7006108" y="830086"/>
          <a:ext cx="1062304" cy="40429"/>
        </a:xfrm>
        <a:custGeom>
          <a:avLst/>
          <a:gdLst/>
          <a:ahLst/>
          <a:cxnLst/>
          <a:rect l="0" t="0" r="0" b="0"/>
          <a:pathLst>
            <a:path>
              <a:moveTo>
                <a:pt x="0" y="20214"/>
              </a:moveTo>
              <a:lnTo>
                <a:pt x="1062304" y="2021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510703" y="823743"/>
        <a:ext cx="53115" cy="53115"/>
      </dsp:txXfrm>
    </dsp:sp>
    <dsp:sp modelId="{73B68100-6361-9141-8C48-0FD3B4FDAB55}">
      <dsp:nvSpPr>
        <dsp:cNvPr id="0" name=""/>
        <dsp:cNvSpPr/>
      </dsp:nvSpPr>
      <dsp:spPr>
        <a:xfrm>
          <a:off x="7968564" y="1172"/>
          <a:ext cx="2156519" cy="107825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en-US" sz="3600" kern="1200" dirty="0"/>
            <a:t>PI 1</a:t>
          </a:r>
        </a:p>
      </dsp:txBody>
      <dsp:txXfrm>
        <a:off x="8000145" y="32753"/>
        <a:ext cx="2093357" cy="1015097"/>
      </dsp:txXfrm>
    </dsp:sp>
    <dsp:sp modelId="{7D9A4258-07B0-7C47-AB9F-A9C71DE679B4}">
      <dsp:nvSpPr>
        <dsp:cNvPr id="0" name=""/>
        <dsp:cNvSpPr/>
      </dsp:nvSpPr>
      <dsp:spPr>
        <a:xfrm rot="2142401">
          <a:off x="7006108" y="1450086"/>
          <a:ext cx="1062304" cy="40429"/>
        </a:xfrm>
        <a:custGeom>
          <a:avLst/>
          <a:gdLst/>
          <a:ahLst/>
          <a:cxnLst/>
          <a:rect l="0" t="0" r="0" b="0"/>
          <a:pathLst>
            <a:path>
              <a:moveTo>
                <a:pt x="0" y="20214"/>
              </a:moveTo>
              <a:lnTo>
                <a:pt x="1062304" y="2021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510703" y="1443743"/>
        <a:ext cx="53115" cy="53115"/>
      </dsp:txXfrm>
    </dsp:sp>
    <dsp:sp modelId="{E142E6DC-B4C3-E344-BE70-8E5B525BEA39}">
      <dsp:nvSpPr>
        <dsp:cNvPr id="0" name=""/>
        <dsp:cNvSpPr/>
      </dsp:nvSpPr>
      <dsp:spPr>
        <a:xfrm>
          <a:off x="7968564" y="1241170"/>
          <a:ext cx="2156519" cy="107825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en-US" sz="3600" kern="1200" dirty="0"/>
            <a:t>PI 2</a:t>
          </a:r>
        </a:p>
      </dsp:txBody>
      <dsp:txXfrm>
        <a:off x="8000145" y="1272751"/>
        <a:ext cx="2093357" cy="1015097"/>
      </dsp:txXfrm>
    </dsp:sp>
    <dsp:sp modelId="{75812961-56EC-FB47-93C4-66A0794E3AE0}">
      <dsp:nvSpPr>
        <dsp:cNvPr id="0" name=""/>
        <dsp:cNvSpPr/>
      </dsp:nvSpPr>
      <dsp:spPr>
        <a:xfrm rot="3310531">
          <a:off x="2659551" y="3000084"/>
          <a:ext cx="1510526" cy="40429"/>
        </a:xfrm>
        <a:custGeom>
          <a:avLst/>
          <a:gdLst/>
          <a:ahLst/>
          <a:cxnLst/>
          <a:rect l="0" t="0" r="0" b="0"/>
          <a:pathLst>
            <a:path>
              <a:moveTo>
                <a:pt x="0" y="20214"/>
              </a:moveTo>
              <a:lnTo>
                <a:pt x="1510526" y="2021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377051" y="2982536"/>
        <a:ext cx="75526" cy="75526"/>
      </dsp:txXfrm>
    </dsp:sp>
    <dsp:sp modelId="{338CC351-C64B-4745-BA5E-55FED45AC7EF}">
      <dsp:nvSpPr>
        <dsp:cNvPr id="0" name=""/>
        <dsp:cNvSpPr/>
      </dsp:nvSpPr>
      <dsp:spPr>
        <a:xfrm>
          <a:off x="3846118" y="3101168"/>
          <a:ext cx="3280562" cy="107825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225" tIns="22225" rIns="22225" bIns="22225" numCol="1" spcCol="1270" anchor="ctr" anchorCtr="0">
          <a:noAutofit/>
        </a:bodyPr>
        <a:lstStyle/>
        <a:p>
          <a:pPr marL="0" lvl="0" indent="0" algn="ctr" defTabSz="1555750">
            <a:lnSpc>
              <a:spcPct val="90000"/>
            </a:lnSpc>
            <a:spcBef>
              <a:spcPct val="0"/>
            </a:spcBef>
            <a:spcAft>
              <a:spcPct val="35000"/>
            </a:spcAft>
            <a:buNone/>
          </a:pPr>
          <a:r>
            <a:rPr lang="en-US" sz="3500" kern="1200" dirty="0"/>
            <a:t>Organization 2</a:t>
          </a:r>
        </a:p>
      </dsp:txBody>
      <dsp:txXfrm>
        <a:off x="3877699" y="3132749"/>
        <a:ext cx="3217400" cy="1015097"/>
      </dsp:txXfrm>
    </dsp:sp>
    <dsp:sp modelId="{CC881CAB-9A3D-6A4B-9DC2-525164763B5F}">
      <dsp:nvSpPr>
        <dsp:cNvPr id="0" name=""/>
        <dsp:cNvSpPr/>
      </dsp:nvSpPr>
      <dsp:spPr>
        <a:xfrm rot="19457599">
          <a:off x="7026832" y="3310084"/>
          <a:ext cx="1062304" cy="40429"/>
        </a:xfrm>
        <a:custGeom>
          <a:avLst/>
          <a:gdLst/>
          <a:ahLst/>
          <a:cxnLst/>
          <a:rect l="0" t="0" r="0" b="0"/>
          <a:pathLst>
            <a:path>
              <a:moveTo>
                <a:pt x="0" y="20214"/>
              </a:moveTo>
              <a:lnTo>
                <a:pt x="1062304" y="2021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531427" y="3303741"/>
        <a:ext cx="53115" cy="53115"/>
      </dsp:txXfrm>
    </dsp:sp>
    <dsp:sp modelId="{F91D25E9-8F89-ED4F-8217-D96116434D04}">
      <dsp:nvSpPr>
        <dsp:cNvPr id="0" name=""/>
        <dsp:cNvSpPr/>
      </dsp:nvSpPr>
      <dsp:spPr>
        <a:xfrm>
          <a:off x="7989288" y="2481169"/>
          <a:ext cx="2156519" cy="107825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225" tIns="22225" rIns="22225" bIns="22225" numCol="1" spcCol="1270" anchor="ctr" anchorCtr="0">
          <a:noAutofit/>
        </a:bodyPr>
        <a:lstStyle/>
        <a:p>
          <a:pPr marL="0" lvl="0" indent="0" algn="ctr" defTabSz="1555750">
            <a:lnSpc>
              <a:spcPct val="90000"/>
            </a:lnSpc>
            <a:spcBef>
              <a:spcPct val="0"/>
            </a:spcBef>
            <a:spcAft>
              <a:spcPct val="35000"/>
            </a:spcAft>
            <a:buNone/>
          </a:pPr>
          <a:r>
            <a:rPr lang="en-US" sz="3500" kern="1200" dirty="0"/>
            <a:t>PI 3</a:t>
          </a:r>
        </a:p>
      </dsp:txBody>
      <dsp:txXfrm>
        <a:off x="8020869" y="2512750"/>
        <a:ext cx="2093357" cy="1015097"/>
      </dsp:txXfrm>
    </dsp:sp>
    <dsp:sp modelId="{1121785A-7250-144B-BF70-45118812D5B3}">
      <dsp:nvSpPr>
        <dsp:cNvPr id="0" name=""/>
        <dsp:cNvSpPr/>
      </dsp:nvSpPr>
      <dsp:spPr>
        <a:xfrm rot="2142401">
          <a:off x="7026832" y="3930083"/>
          <a:ext cx="1062304" cy="40429"/>
        </a:xfrm>
        <a:custGeom>
          <a:avLst/>
          <a:gdLst/>
          <a:ahLst/>
          <a:cxnLst/>
          <a:rect l="0" t="0" r="0" b="0"/>
          <a:pathLst>
            <a:path>
              <a:moveTo>
                <a:pt x="0" y="20214"/>
              </a:moveTo>
              <a:lnTo>
                <a:pt x="1062304" y="2021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531427" y="3923740"/>
        <a:ext cx="53115" cy="53115"/>
      </dsp:txXfrm>
    </dsp:sp>
    <dsp:sp modelId="{9DD01A53-3D50-B843-BE94-7100D9487825}">
      <dsp:nvSpPr>
        <dsp:cNvPr id="0" name=""/>
        <dsp:cNvSpPr/>
      </dsp:nvSpPr>
      <dsp:spPr>
        <a:xfrm>
          <a:off x="7989288" y="3721168"/>
          <a:ext cx="2156519" cy="107825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225" tIns="22225" rIns="22225" bIns="22225" numCol="1" spcCol="1270" anchor="ctr" anchorCtr="0">
          <a:noAutofit/>
        </a:bodyPr>
        <a:lstStyle/>
        <a:p>
          <a:pPr marL="0" lvl="0" indent="0" algn="ctr" defTabSz="1555750">
            <a:lnSpc>
              <a:spcPct val="90000"/>
            </a:lnSpc>
            <a:spcBef>
              <a:spcPct val="0"/>
            </a:spcBef>
            <a:spcAft>
              <a:spcPct val="35000"/>
            </a:spcAft>
            <a:buNone/>
          </a:pPr>
          <a:r>
            <a:rPr lang="en-US" sz="3500" kern="1200" dirty="0"/>
            <a:t>PI 4</a:t>
          </a:r>
        </a:p>
      </dsp:txBody>
      <dsp:txXfrm>
        <a:off x="8020869" y="3752749"/>
        <a:ext cx="2093357" cy="1015097"/>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1" y="1"/>
            <a:ext cx="3038161" cy="465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4406" tIns="47203" rIns="94406" bIns="47203" numCol="1" anchor="t" anchorCtr="0" compatLnSpc="1">
            <a:prstTxWarp prst="textNoShape">
              <a:avLst/>
            </a:prstTxWarp>
          </a:bodyPr>
          <a:lstStyle>
            <a:lvl1pPr defTabSz="944077">
              <a:defRPr sz="1200"/>
            </a:lvl1pPr>
          </a:lstStyle>
          <a:p>
            <a:endParaRPr lang="en-US" dirty="0"/>
          </a:p>
        </p:txBody>
      </p:sp>
      <p:sp>
        <p:nvSpPr>
          <p:cNvPr id="18435" name="Rectangle 3"/>
          <p:cNvSpPr>
            <a:spLocks noGrp="1" noChangeArrowheads="1"/>
          </p:cNvSpPr>
          <p:nvPr>
            <p:ph type="dt" sz="quarter" idx="1"/>
          </p:nvPr>
        </p:nvSpPr>
        <p:spPr bwMode="auto">
          <a:xfrm>
            <a:off x="3970634" y="1"/>
            <a:ext cx="3038161" cy="465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4406" tIns="47203" rIns="94406" bIns="47203" numCol="1" anchor="t" anchorCtr="0" compatLnSpc="1">
            <a:prstTxWarp prst="textNoShape">
              <a:avLst/>
            </a:prstTxWarp>
          </a:bodyPr>
          <a:lstStyle>
            <a:lvl1pPr algn="r" defTabSz="944077">
              <a:defRPr sz="1200"/>
            </a:lvl1pPr>
          </a:lstStyle>
          <a:p>
            <a:endParaRPr lang="en-US" dirty="0"/>
          </a:p>
        </p:txBody>
      </p:sp>
      <p:sp>
        <p:nvSpPr>
          <p:cNvPr id="18436" name="Rectangle 4"/>
          <p:cNvSpPr>
            <a:spLocks noGrp="1" noChangeArrowheads="1"/>
          </p:cNvSpPr>
          <p:nvPr>
            <p:ph type="ftr" sz="quarter" idx="2"/>
          </p:nvPr>
        </p:nvSpPr>
        <p:spPr bwMode="auto">
          <a:xfrm>
            <a:off x="1" y="8829744"/>
            <a:ext cx="3038161" cy="4650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4406" tIns="47203" rIns="94406" bIns="47203" numCol="1" anchor="b" anchorCtr="0" compatLnSpc="1">
            <a:prstTxWarp prst="textNoShape">
              <a:avLst/>
            </a:prstTxWarp>
          </a:bodyPr>
          <a:lstStyle>
            <a:lvl1pPr defTabSz="944077">
              <a:defRPr sz="1200"/>
            </a:lvl1pPr>
          </a:lstStyle>
          <a:p>
            <a:endParaRPr lang="en-US" dirty="0"/>
          </a:p>
        </p:txBody>
      </p:sp>
      <p:sp>
        <p:nvSpPr>
          <p:cNvPr id="18437" name="Rectangle 5"/>
          <p:cNvSpPr>
            <a:spLocks noGrp="1" noChangeArrowheads="1"/>
          </p:cNvSpPr>
          <p:nvPr>
            <p:ph type="sldNum" sz="quarter" idx="3"/>
          </p:nvPr>
        </p:nvSpPr>
        <p:spPr bwMode="auto">
          <a:xfrm>
            <a:off x="3970634" y="8829744"/>
            <a:ext cx="3038161" cy="4650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4406" tIns="47203" rIns="94406" bIns="47203" numCol="1" anchor="b" anchorCtr="0" compatLnSpc="1">
            <a:prstTxWarp prst="textNoShape">
              <a:avLst/>
            </a:prstTxWarp>
          </a:bodyPr>
          <a:lstStyle>
            <a:lvl1pPr algn="r" defTabSz="944077">
              <a:defRPr sz="1200"/>
            </a:lvl1pPr>
          </a:lstStyle>
          <a:p>
            <a:fld id="{AD9DCF04-8AE1-CC49-80A1-1E9496B4418A}" type="slidenum">
              <a:rPr lang="en-US"/>
              <a:pPr/>
              <a:t>‹#›</a:t>
            </a:fld>
            <a:endParaRPr lang="en-US" dirty="0"/>
          </a:p>
        </p:txBody>
      </p:sp>
    </p:spTree>
    <p:extLst>
      <p:ext uri="{BB962C8B-B14F-4D97-AF65-F5344CB8AC3E}">
        <p14:creationId xmlns:p14="http://schemas.microsoft.com/office/powerpoint/2010/main" val="2569813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1" y="1"/>
            <a:ext cx="3038161" cy="465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4406" tIns="47203" rIns="94406" bIns="47203" numCol="1" anchor="t" anchorCtr="0" compatLnSpc="1">
            <a:prstTxWarp prst="textNoShape">
              <a:avLst/>
            </a:prstTxWarp>
          </a:bodyPr>
          <a:lstStyle>
            <a:lvl1pPr defTabSz="944077">
              <a:defRPr sz="1200"/>
            </a:lvl1pPr>
          </a:lstStyle>
          <a:p>
            <a:endParaRPr lang="en-US" dirty="0"/>
          </a:p>
        </p:txBody>
      </p:sp>
      <p:sp>
        <p:nvSpPr>
          <p:cNvPr id="4099" name="Rectangle 3"/>
          <p:cNvSpPr>
            <a:spLocks noGrp="1" noChangeArrowheads="1"/>
          </p:cNvSpPr>
          <p:nvPr>
            <p:ph type="dt" idx="1"/>
          </p:nvPr>
        </p:nvSpPr>
        <p:spPr bwMode="auto">
          <a:xfrm>
            <a:off x="3970634" y="1"/>
            <a:ext cx="3038161" cy="465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4406" tIns="47203" rIns="94406" bIns="47203" numCol="1" anchor="t" anchorCtr="0" compatLnSpc="1">
            <a:prstTxWarp prst="textNoShape">
              <a:avLst/>
            </a:prstTxWarp>
          </a:bodyPr>
          <a:lstStyle>
            <a:lvl1pPr algn="r" defTabSz="944077">
              <a:defRPr sz="1200"/>
            </a:lvl1pPr>
          </a:lstStyle>
          <a:p>
            <a:endParaRPr lang="en-US" dirty="0"/>
          </a:p>
        </p:txBody>
      </p:sp>
      <p:sp>
        <p:nvSpPr>
          <p:cNvPr id="4100" name="Rectangle 4"/>
          <p:cNvSpPr>
            <a:spLocks noGrp="1" noRot="1" noChangeAspect="1" noChangeArrowheads="1" noTextEdit="1"/>
          </p:cNvSpPr>
          <p:nvPr>
            <p:ph type="sldImg" idx="2"/>
          </p:nvPr>
        </p:nvSpPr>
        <p:spPr bwMode="auto">
          <a:xfrm>
            <a:off x="406400" y="696913"/>
            <a:ext cx="6199188" cy="3487737"/>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4101" name="Rectangle 5"/>
          <p:cNvSpPr>
            <a:spLocks noGrp="1" noChangeArrowheads="1"/>
          </p:cNvSpPr>
          <p:nvPr>
            <p:ph type="body" sz="quarter" idx="3"/>
          </p:nvPr>
        </p:nvSpPr>
        <p:spPr bwMode="auto">
          <a:xfrm>
            <a:off x="701362" y="4415673"/>
            <a:ext cx="5607678" cy="41839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4406" tIns="47203" rIns="94406" bIns="47203"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102" name="Rectangle 6"/>
          <p:cNvSpPr>
            <a:spLocks noGrp="1" noChangeArrowheads="1"/>
          </p:cNvSpPr>
          <p:nvPr>
            <p:ph type="ftr" sz="quarter" idx="4"/>
          </p:nvPr>
        </p:nvSpPr>
        <p:spPr bwMode="auto">
          <a:xfrm>
            <a:off x="1" y="8829744"/>
            <a:ext cx="3038161" cy="4650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4406" tIns="47203" rIns="94406" bIns="47203" numCol="1" anchor="b" anchorCtr="0" compatLnSpc="1">
            <a:prstTxWarp prst="textNoShape">
              <a:avLst/>
            </a:prstTxWarp>
          </a:bodyPr>
          <a:lstStyle>
            <a:lvl1pPr defTabSz="944077">
              <a:defRPr sz="1200"/>
            </a:lvl1pPr>
          </a:lstStyle>
          <a:p>
            <a:endParaRPr lang="en-US" dirty="0"/>
          </a:p>
        </p:txBody>
      </p:sp>
      <p:sp>
        <p:nvSpPr>
          <p:cNvPr id="4103" name="Rectangle 7"/>
          <p:cNvSpPr>
            <a:spLocks noGrp="1" noChangeArrowheads="1"/>
          </p:cNvSpPr>
          <p:nvPr>
            <p:ph type="sldNum" sz="quarter" idx="5"/>
          </p:nvPr>
        </p:nvSpPr>
        <p:spPr bwMode="auto">
          <a:xfrm>
            <a:off x="3970634" y="8829744"/>
            <a:ext cx="3038161" cy="4650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4406" tIns="47203" rIns="94406" bIns="47203" numCol="1" anchor="b" anchorCtr="0" compatLnSpc="1">
            <a:prstTxWarp prst="textNoShape">
              <a:avLst/>
            </a:prstTxWarp>
          </a:bodyPr>
          <a:lstStyle>
            <a:lvl1pPr algn="r" defTabSz="944077">
              <a:defRPr sz="1200"/>
            </a:lvl1pPr>
          </a:lstStyle>
          <a:p>
            <a:fld id="{EBD98385-F1D5-B84A-ABBF-D8781C4363E8}" type="slidenum">
              <a:rPr lang="en-US"/>
              <a:pPr/>
              <a:t>‹#›</a:t>
            </a:fld>
            <a:endParaRPr lang="en-US" dirty="0"/>
          </a:p>
        </p:txBody>
      </p:sp>
    </p:spTree>
    <p:extLst>
      <p:ext uri="{BB962C8B-B14F-4D97-AF65-F5344CB8AC3E}">
        <p14:creationId xmlns:p14="http://schemas.microsoft.com/office/powerpoint/2010/main" val="138510061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ＭＳ Ｐゴシック" charset="0"/>
        <a:cs typeface="Arial" charset="0"/>
      </a:defRPr>
    </a:lvl1pPr>
    <a:lvl2pPr marL="457200" algn="l" rtl="0" fontAlgn="base">
      <a:spcBef>
        <a:spcPct val="30000"/>
      </a:spcBef>
      <a:spcAft>
        <a:spcPct val="0"/>
      </a:spcAft>
      <a:defRPr sz="1200" kern="1200">
        <a:solidFill>
          <a:schemeClr val="tx1"/>
        </a:solidFill>
        <a:latin typeface="Arial" charset="0"/>
        <a:ea typeface="Arial" charset="0"/>
        <a:cs typeface="Arial" charset="0"/>
      </a:defRPr>
    </a:lvl2pPr>
    <a:lvl3pPr marL="914400" algn="l" rtl="0" fontAlgn="base">
      <a:spcBef>
        <a:spcPct val="30000"/>
      </a:spcBef>
      <a:spcAft>
        <a:spcPct val="0"/>
      </a:spcAft>
      <a:defRPr sz="1200" kern="1200">
        <a:solidFill>
          <a:schemeClr val="tx1"/>
        </a:solidFill>
        <a:latin typeface="Arial" charset="0"/>
        <a:ea typeface="Arial" charset="0"/>
        <a:cs typeface="Arial" charset="0"/>
      </a:defRPr>
    </a:lvl3pPr>
    <a:lvl4pPr marL="1371600" algn="l" rtl="0" fontAlgn="base">
      <a:spcBef>
        <a:spcPct val="30000"/>
      </a:spcBef>
      <a:spcAft>
        <a:spcPct val="0"/>
      </a:spcAft>
      <a:defRPr sz="1200" kern="1200">
        <a:solidFill>
          <a:schemeClr val="tx1"/>
        </a:solidFill>
        <a:latin typeface="Arial" charset="0"/>
        <a:ea typeface="Arial" charset="0"/>
        <a:cs typeface="Arial" charset="0"/>
      </a:defRPr>
    </a:lvl4pPr>
    <a:lvl5pPr marL="1828800" algn="l" rtl="0" fontAlgn="base">
      <a:spcBef>
        <a:spcPct val="30000"/>
      </a:spcBef>
      <a:spcAft>
        <a:spcPct val="0"/>
      </a:spcAft>
      <a:defRPr sz="1200" kern="1200">
        <a:solidFill>
          <a:schemeClr val="tx1"/>
        </a:solidFill>
        <a:latin typeface="Arial" charset="0"/>
        <a:ea typeface="Arial" charset="0"/>
        <a:cs typeface="Arial"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5AB1BEF-3F68-EE41-85E3-C1813BEF4FBA}" type="slidenum">
              <a:rPr lang="en-US"/>
              <a:pPr/>
              <a:t>1</a:t>
            </a:fld>
            <a:endParaRPr lang="en-US" dirty="0"/>
          </a:p>
        </p:txBody>
      </p:sp>
      <p:sp>
        <p:nvSpPr>
          <p:cNvPr id="6349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6349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5428273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Slide Number Placeholder 3"/>
          <p:cNvSpPr>
            <a:spLocks noGrp="1"/>
          </p:cNvSpPr>
          <p:nvPr>
            <p:ph type="sldNum" sz="quarter" idx="10"/>
          </p:nvPr>
        </p:nvSpPr>
        <p:spPr/>
        <p:txBody>
          <a:bodyPr/>
          <a:lstStyle>
            <a:lvl1pPr>
              <a:defRPr/>
            </a:lvl1pPr>
          </a:lstStyle>
          <a:p>
            <a:fld id="{CF82AFAF-5A4B-5C47-B403-1AB532082E29}" type="slidenum">
              <a:rPr lang="en-US"/>
              <a:pPr/>
              <a:t>‹#›</a:t>
            </a:fld>
            <a:endParaRPr lang="en-US" dirty="0"/>
          </a:p>
        </p:txBody>
      </p:sp>
    </p:spTree>
    <p:extLst>
      <p:ext uri="{BB962C8B-B14F-4D97-AF65-F5344CB8AC3E}">
        <p14:creationId xmlns:p14="http://schemas.microsoft.com/office/powerpoint/2010/main" val="26219476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BEC2B9A6-E7EC-9E4F-AB6A-26A4ED17DA22}" type="slidenum">
              <a:rPr lang="en-US"/>
              <a:pPr/>
              <a:t>‹#›</a:t>
            </a:fld>
            <a:endParaRPr lang="en-US" dirty="0"/>
          </a:p>
        </p:txBody>
      </p:sp>
    </p:spTree>
    <p:extLst>
      <p:ext uri="{BB962C8B-B14F-4D97-AF65-F5344CB8AC3E}">
        <p14:creationId xmlns:p14="http://schemas.microsoft.com/office/powerpoint/2010/main" val="7971390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15400" y="1219200"/>
            <a:ext cx="2768600" cy="4724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09600" y="1219200"/>
            <a:ext cx="8102600" cy="4724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lvl1pPr>
              <a:defRPr/>
            </a:lvl1pPr>
          </a:lstStyle>
          <a:p>
            <a:fld id="{E2A3F9C7-ECB9-D34A-8A58-3C7B9F2AE751}" type="slidenum">
              <a:rPr lang="en-US"/>
              <a:pPr/>
              <a:t>‹#›</a:t>
            </a:fld>
            <a:endParaRPr lang="en-US" dirty="0"/>
          </a:p>
        </p:txBody>
      </p:sp>
    </p:spTree>
    <p:extLst>
      <p:ext uri="{BB962C8B-B14F-4D97-AF65-F5344CB8AC3E}">
        <p14:creationId xmlns:p14="http://schemas.microsoft.com/office/powerpoint/2010/main" val="6519378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9" name="Rectangle">
            <a:extLst>
              <a:ext uri="{FF2B5EF4-FFF2-40B4-BE49-F238E27FC236}">
                <a16:creationId xmlns:a16="http://schemas.microsoft.com/office/drawing/2014/main" id="{13A73589-92E1-4286-887D-1299FB3A707E}"/>
              </a:ext>
            </a:extLst>
          </p:cNvPr>
          <p:cNvSpPr/>
          <p:nvPr userDrawn="1"/>
        </p:nvSpPr>
        <p:spPr>
          <a:xfrm>
            <a:off x="0" y="6429022"/>
            <a:ext cx="12192000" cy="428978"/>
          </a:xfrm>
          <a:prstGeom prst="rect">
            <a:avLst/>
          </a:prstGeom>
          <a:solidFill>
            <a:srgbClr val="015396">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National Institutes of Health Office of Extramural Health logo" descr="National Institutes of Health Office of Extramural Research logo">
            <a:extLst>
              <a:ext uri="{FF2B5EF4-FFF2-40B4-BE49-F238E27FC236}">
                <a16:creationId xmlns:a16="http://schemas.microsoft.com/office/drawing/2014/main" id="{716A99FF-AE70-4566-BE1C-1E98E5B95ED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322766" y="5602466"/>
            <a:ext cx="3298110" cy="511242"/>
          </a:xfrm>
          <a:prstGeom prst="rect">
            <a:avLst/>
          </a:prstGeom>
        </p:spPr>
      </p:pic>
      <p:sp>
        <p:nvSpPr>
          <p:cNvPr id="38" name="Content Placeholder">
            <a:extLst>
              <a:ext uri="{FF2B5EF4-FFF2-40B4-BE49-F238E27FC236}">
                <a16:creationId xmlns:a16="http://schemas.microsoft.com/office/drawing/2014/main" id="{572F3B3B-DFD2-435D-AC4F-505539DDDCB1}"/>
              </a:ext>
            </a:extLst>
          </p:cNvPr>
          <p:cNvSpPr>
            <a:spLocks noGrp="1"/>
          </p:cNvSpPr>
          <p:nvPr>
            <p:ph type="body" idx="1" hasCustomPrompt="1"/>
          </p:nvPr>
        </p:nvSpPr>
        <p:spPr>
          <a:xfrm>
            <a:off x="818444" y="4204841"/>
            <a:ext cx="10577689" cy="694359"/>
          </a:xfrm>
        </p:spPr>
        <p:txBody>
          <a:bodyPr>
            <a:normAutofit/>
          </a:bodyPr>
          <a:lstStyle>
            <a:lvl1pPr marL="0" indent="0" algn="ctr">
              <a:buNone/>
              <a:defRPr sz="1200" b="0" i="0" cap="all" spc="80"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HERE TO EDIT MASTER SUBTITLE STYLE</a:t>
            </a:r>
          </a:p>
        </p:txBody>
      </p:sp>
      <p:sp>
        <p:nvSpPr>
          <p:cNvPr id="37" name="Title">
            <a:extLst>
              <a:ext uri="{FF2B5EF4-FFF2-40B4-BE49-F238E27FC236}">
                <a16:creationId xmlns:a16="http://schemas.microsoft.com/office/drawing/2014/main" id="{F643A7B6-8211-4211-8094-CD4EC7CCF1FC}"/>
              </a:ext>
            </a:extLst>
          </p:cNvPr>
          <p:cNvSpPr>
            <a:spLocks noGrp="1"/>
          </p:cNvSpPr>
          <p:nvPr>
            <p:ph type="ctrTitle" hasCustomPrompt="1"/>
          </p:nvPr>
        </p:nvSpPr>
        <p:spPr>
          <a:xfrm>
            <a:off x="818444" y="1653820"/>
            <a:ext cx="10577689" cy="2398715"/>
          </a:xfrm>
        </p:spPr>
        <p:txBody>
          <a:bodyPr anchor="b">
            <a:noAutofit/>
          </a:bodyPr>
          <a:lstStyle>
            <a:lvl1pPr algn="ctr">
              <a:defRPr sz="8000" b="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here to edit Master title style</a:t>
            </a:r>
          </a:p>
        </p:txBody>
      </p:sp>
      <p:sp>
        <p:nvSpPr>
          <p:cNvPr id="36" name="Rectangle">
            <a:extLst>
              <a:ext uri="{FF2B5EF4-FFF2-40B4-BE49-F238E27FC236}">
                <a16:creationId xmlns:a16="http://schemas.microsoft.com/office/drawing/2014/main" id="{8F1EE22A-6664-4420-B4FC-3AF6C5498B2F}"/>
              </a:ext>
            </a:extLst>
          </p:cNvPr>
          <p:cNvSpPr/>
          <p:nvPr userDrawn="1"/>
        </p:nvSpPr>
        <p:spPr>
          <a:xfrm>
            <a:off x="5173132" y="1286935"/>
            <a:ext cx="1868311" cy="158044"/>
          </a:xfrm>
          <a:prstGeom prst="rect">
            <a:avLst/>
          </a:prstGeom>
          <a:solidFill>
            <a:srgbClr val="0153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15396"/>
              </a:solidFill>
            </a:endParaRPr>
          </a:p>
        </p:txBody>
      </p:sp>
    </p:spTree>
    <p:extLst>
      <p:ext uri="{BB962C8B-B14F-4D97-AF65-F5344CB8AC3E}">
        <p14:creationId xmlns:p14="http://schemas.microsoft.com/office/powerpoint/2010/main" val="23421330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Section divider or pull quote">
    <p:spTree>
      <p:nvGrpSpPr>
        <p:cNvPr id="1" name=""/>
        <p:cNvGrpSpPr/>
        <p:nvPr/>
      </p:nvGrpSpPr>
      <p:grpSpPr>
        <a:xfrm>
          <a:off x="0" y="0"/>
          <a:ext cx="0" cy="0"/>
          <a:chOff x="0" y="0"/>
          <a:chExt cx="0" cy="0"/>
        </a:xfrm>
      </p:grpSpPr>
      <p:pic>
        <p:nvPicPr>
          <p:cNvPr id="40" name="National Institutes of Health Office of Extramural Health logo" descr="National Institutes of Health Office of Extramural Research logo">
            <a:extLst>
              <a:ext uri="{FF2B5EF4-FFF2-40B4-BE49-F238E27FC236}">
                <a16:creationId xmlns:a16="http://schemas.microsoft.com/office/drawing/2014/main" id="{716A99FF-AE70-4566-BE1C-1E98E5B95ED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441955" y="6010604"/>
            <a:ext cx="3298110" cy="511242"/>
          </a:xfrm>
          <a:prstGeom prst="rect">
            <a:avLst/>
          </a:prstGeom>
        </p:spPr>
      </p:pic>
      <p:sp>
        <p:nvSpPr>
          <p:cNvPr id="5" name="Rectangle 2">
            <a:extLst>
              <a:ext uri="{FF2B5EF4-FFF2-40B4-BE49-F238E27FC236}">
                <a16:creationId xmlns:a16="http://schemas.microsoft.com/office/drawing/2014/main" id="{96D1DDBC-2885-45F4-A36C-93F35D0D15EC}"/>
              </a:ext>
            </a:extLst>
          </p:cNvPr>
          <p:cNvSpPr/>
          <p:nvPr userDrawn="1"/>
        </p:nvSpPr>
        <p:spPr>
          <a:xfrm>
            <a:off x="3777974" y="934648"/>
            <a:ext cx="4658627" cy="431693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a:extLst>
              <a:ext uri="{FF2B5EF4-FFF2-40B4-BE49-F238E27FC236}">
                <a16:creationId xmlns:a16="http://schemas.microsoft.com/office/drawing/2014/main" id="{5BE28392-70FA-4878-9A63-66FDB0393643}"/>
              </a:ext>
            </a:extLst>
          </p:cNvPr>
          <p:cNvSpPr>
            <a:spLocks noGrp="1"/>
          </p:cNvSpPr>
          <p:nvPr>
            <p:ph type="title"/>
          </p:nvPr>
        </p:nvSpPr>
        <p:spPr>
          <a:xfrm>
            <a:off x="4379701" y="1933574"/>
            <a:ext cx="3424237" cy="2982913"/>
          </a:xfrm>
        </p:spPr>
        <p:txBody>
          <a:bodyPr anchor="t">
            <a:normAutofit/>
          </a:bodyPr>
          <a:lstStyle>
            <a:lvl1pPr>
              <a:lnSpc>
                <a:spcPts val="4200"/>
              </a:lnSpc>
              <a:defRPr sz="3200" cap="all" baseline="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r>
              <a:rPr lang="en-US" dirty="0"/>
              <a:t>Click to edit Master title style</a:t>
            </a:r>
          </a:p>
        </p:txBody>
      </p:sp>
      <p:sp>
        <p:nvSpPr>
          <p:cNvPr id="8" name="Rectangle 1">
            <a:extLst>
              <a:ext uri="{FF2B5EF4-FFF2-40B4-BE49-F238E27FC236}">
                <a16:creationId xmlns:a16="http://schemas.microsoft.com/office/drawing/2014/main" id="{508930F0-E118-4C84-B457-FECE21F707C4}"/>
              </a:ext>
            </a:extLst>
          </p:cNvPr>
          <p:cNvSpPr/>
          <p:nvPr userDrawn="1"/>
        </p:nvSpPr>
        <p:spPr>
          <a:xfrm>
            <a:off x="4379701" y="1521346"/>
            <a:ext cx="1868311" cy="1580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263793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Slide Number Placeholder">
            <a:extLst>
              <a:ext uri="{FF2B5EF4-FFF2-40B4-BE49-F238E27FC236}">
                <a16:creationId xmlns:a16="http://schemas.microsoft.com/office/drawing/2014/main" id="{68FAD0E8-2CA1-4F13-BDD9-55DF366FC737}"/>
              </a:ext>
            </a:extLst>
          </p:cNvPr>
          <p:cNvSpPr>
            <a:spLocks noGrp="1"/>
          </p:cNvSpPr>
          <p:nvPr>
            <p:ph type="sldNum" sz="quarter" idx="4"/>
          </p:nvPr>
        </p:nvSpPr>
        <p:spPr>
          <a:xfrm>
            <a:off x="8610600" y="6492875"/>
            <a:ext cx="2743200" cy="365125"/>
          </a:xfrm>
          <a:prstGeom prst="rect">
            <a:avLst/>
          </a:prstGeom>
        </p:spPr>
        <p:txBody>
          <a:bodyPr anchor="ctr"/>
          <a:lstStyle>
            <a:lvl1pPr algn="r">
              <a:defRPr sz="105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fld id="{A7DDB576-49B3-42E2-89EA-6E35EA8EF806}" type="slidenum">
              <a:rPr lang="en-US" smtClean="0"/>
              <a:pPr/>
              <a:t>‹#›</a:t>
            </a:fld>
            <a:endParaRPr lang="en-US" dirty="0"/>
          </a:p>
        </p:txBody>
      </p:sp>
      <p:sp>
        <p:nvSpPr>
          <p:cNvPr id="3" name="Content Placeholder">
            <a:extLst>
              <a:ext uri="{FF2B5EF4-FFF2-40B4-BE49-F238E27FC236}">
                <a16:creationId xmlns:a16="http://schemas.microsoft.com/office/drawing/2014/main" id="{37301DAC-9CD1-487B-9237-981D9C492F0A}"/>
              </a:ext>
            </a:extLst>
          </p:cNvPr>
          <p:cNvSpPr>
            <a:spLocks noGrp="1"/>
          </p:cNvSpPr>
          <p:nvPr>
            <p:ph idx="1"/>
          </p:nvPr>
        </p:nvSpPr>
        <p:spPr/>
        <p:txBody>
          <a:bodyPr/>
          <a:lstStyle>
            <a:lvl1pPr>
              <a:buClr>
                <a:srgbClr val="59A80F"/>
              </a:buClr>
              <a:defRPr>
                <a:latin typeface="Open Sans" panose="020B0604020202020204" charset="0"/>
                <a:ea typeface="Open Sans" panose="020B0604020202020204" charset="0"/>
                <a:cs typeface="Open Sans" panose="020B0604020202020204" charset="0"/>
              </a:defRPr>
            </a:lvl1pPr>
            <a:lvl2pPr>
              <a:buClr>
                <a:srgbClr val="59A80F"/>
              </a:buClr>
              <a:defRPr>
                <a:latin typeface="Open Sans" panose="020B0604020202020204" charset="0"/>
                <a:ea typeface="Open Sans" panose="020B0604020202020204" charset="0"/>
                <a:cs typeface="Open Sans" panose="020B0604020202020204" charset="0"/>
              </a:defRPr>
            </a:lvl2pPr>
            <a:lvl3pPr>
              <a:buClr>
                <a:srgbClr val="59A80F"/>
              </a:buClr>
              <a:defRPr>
                <a:latin typeface="Open Sans" panose="020B0604020202020204" charset="0"/>
                <a:ea typeface="Open Sans" panose="020B0604020202020204" charset="0"/>
                <a:cs typeface="Open Sans" panose="020B0604020202020204" charset="0"/>
              </a:defRPr>
            </a:lvl3pPr>
            <a:lvl4pPr>
              <a:buClr>
                <a:srgbClr val="59A80F"/>
              </a:buClr>
              <a:defRPr>
                <a:latin typeface="Open Sans" panose="020B0604020202020204" charset="0"/>
                <a:ea typeface="Open Sans" panose="020B0604020202020204" charset="0"/>
                <a:cs typeface="Open Sans" panose="020B0604020202020204" charset="0"/>
              </a:defRPr>
            </a:lvl4pPr>
            <a:lvl5pPr>
              <a:buClr>
                <a:srgbClr val="59A80F"/>
              </a:buClr>
              <a:defRPr>
                <a:latin typeface="Open Sans" panose="020B0604020202020204" charset="0"/>
                <a:ea typeface="Open Sans" panose="020B0604020202020204" charset="0"/>
                <a:cs typeface="Open Sans" panose="020B060402020202020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a:extLst>
              <a:ext uri="{FF2B5EF4-FFF2-40B4-BE49-F238E27FC236}">
                <a16:creationId xmlns:a16="http://schemas.microsoft.com/office/drawing/2014/main" id="{C2F73649-5248-4A6A-B9CD-48C88FED478C}"/>
              </a:ext>
            </a:extLst>
          </p:cNvPr>
          <p:cNvSpPr>
            <a:spLocks noGrp="1"/>
          </p:cNvSpPr>
          <p:nvPr>
            <p:ph type="title"/>
          </p:nvPr>
        </p:nvSpPr>
        <p:spPr>
          <a:xfrm>
            <a:off x="838200" y="365125"/>
            <a:ext cx="10515600" cy="1325563"/>
          </a:xfrm>
        </p:spPr>
        <p:txBody>
          <a:bodyPr/>
          <a:lstStyle>
            <a:lvl1pPr>
              <a:defRPr b="0">
                <a:solidFill>
                  <a:srgbClr val="015396"/>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spTree>
    <p:extLst>
      <p:ext uri="{BB962C8B-B14F-4D97-AF65-F5344CB8AC3E}">
        <p14:creationId xmlns:p14="http://schemas.microsoft.com/office/powerpoint/2010/main" val="36991096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Slide Number Placeholder">
            <a:extLst>
              <a:ext uri="{FF2B5EF4-FFF2-40B4-BE49-F238E27FC236}">
                <a16:creationId xmlns:a16="http://schemas.microsoft.com/office/drawing/2014/main" id="{698F5DF4-567F-42F7-9ABF-79BE965EFF5F}"/>
              </a:ext>
            </a:extLst>
          </p:cNvPr>
          <p:cNvSpPr>
            <a:spLocks noGrp="1"/>
          </p:cNvSpPr>
          <p:nvPr>
            <p:ph type="sldNum" sz="quarter" idx="12"/>
          </p:nvPr>
        </p:nvSpPr>
        <p:spPr>
          <a:xfrm>
            <a:off x="8656320" y="6356350"/>
            <a:ext cx="2743200" cy="365125"/>
          </a:xfrm>
          <a:prstGeom prst="rect">
            <a:avLst/>
          </a:prstGeom>
        </p:spPr>
        <p:txBody>
          <a:bodyPr/>
          <a:lstStyle>
            <a:lvl1pPr>
              <a:defRPr sz="105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fld id="{A7DDB576-49B3-42E2-89EA-6E35EA8EF806}" type="slidenum">
              <a:rPr lang="en-US" smtClean="0"/>
              <a:pPr/>
              <a:t>‹#›</a:t>
            </a:fld>
            <a:endParaRPr lang="en-US" dirty="0"/>
          </a:p>
        </p:txBody>
      </p:sp>
      <p:sp>
        <p:nvSpPr>
          <p:cNvPr id="4" name="Content Placeholder 2">
            <a:extLst>
              <a:ext uri="{FF2B5EF4-FFF2-40B4-BE49-F238E27FC236}">
                <a16:creationId xmlns:a16="http://schemas.microsoft.com/office/drawing/2014/main" id="{23B86F6F-4EB7-4E2D-9F4B-2B4C217F1616}"/>
              </a:ext>
            </a:extLst>
          </p:cNvPr>
          <p:cNvSpPr>
            <a:spLocks noGrp="1"/>
          </p:cNvSpPr>
          <p:nvPr>
            <p:ph sz="half" idx="2"/>
          </p:nvPr>
        </p:nvSpPr>
        <p:spPr>
          <a:xfrm>
            <a:off x="6172200" y="1825625"/>
            <a:ext cx="5181600" cy="4351338"/>
          </a:xfrm>
        </p:spPr>
        <p:txBody>
          <a:bodyPr/>
          <a:lstStyle>
            <a:lvl1pPr>
              <a:buClr>
                <a:srgbClr val="59A80F"/>
              </a:buClr>
              <a:defRPr>
                <a:latin typeface="Open Sans" panose="020B0604020202020204" charset="0"/>
                <a:ea typeface="Open Sans" panose="020B0604020202020204" charset="0"/>
                <a:cs typeface="Open Sans" panose="020B0604020202020204" charset="0"/>
              </a:defRPr>
            </a:lvl1pPr>
            <a:lvl2pPr>
              <a:buClr>
                <a:srgbClr val="59A80F"/>
              </a:buClr>
              <a:defRPr>
                <a:latin typeface="Open Sans" panose="020B0604020202020204" charset="0"/>
                <a:ea typeface="Open Sans" panose="020B0604020202020204" charset="0"/>
                <a:cs typeface="Open Sans" panose="020B0604020202020204" charset="0"/>
              </a:defRPr>
            </a:lvl2pPr>
            <a:lvl3pPr>
              <a:buClr>
                <a:srgbClr val="59A80F"/>
              </a:buClr>
              <a:defRPr>
                <a:latin typeface="Open Sans" panose="020B0604020202020204" charset="0"/>
                <a:ea typeface="Open Sans" panose="020B0604020202020204" charset="0"/>
                <a:cs typeface="Open Sans" panose="020B0604020202020204" charset="0"/>
              </a:defRPr>
            </a:lvl3pPr>
            <a:lvl4pPr>
              <a:buClr>
                <a:srgbClr val="59A80F"/>
              </a:buClr>
              <a:defRPr>
                <a:latin typeface="Open Sans" panose="020B0604020202020204" charset="0"/>
                <a:ea typeface="Open Sans" panose="020B0604020202020204" charset="0"/>
                <a:cs typeface="Open Sans" panose="020B0604020202020204" charset="0"/>
              </a:defRPr>
            </a:lvl4pPr>
            <a:lvl5pPr>
              <a:buClr>
                <a:srgbClr val="59A80F"/>
              </a:buClr>
              <a:defRPr>
                <a:latin typeface="Open Sans" panose="020B0604020202020204" charset="0"/>
                <a:ea typeface="Open Sans" panose="020B0604020202020204" charset="0"/>
                <a:cs typeface="Open Sans" panose="020B060402020202020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1">
            <a:extLst>
              <a:ext uri="{FF2B5EF4-FFF2-40B4-BE49-F238E27FC236}">
                <a16:creationId xmlns:a16="http://schemas.microsoft.com/office/drawing/2014/main" id="{A3BED95C-959B-4009-B6BE-3A6E9B353EB5}"/>
              </a:ext>
            </a:extLst>
          </p:cNvPr>
          <p:cNvSpPr>
            <a:spLocks noGrp="1"/>
          </p:cNvSpPr>
          <p:nvPr>
            <p:ph sz="half" idx="1"/>
          </p:nvPr>
        </p:nvSpPr>
        <p:spPr>
          <a:xfrm>
            <a:off x="838200" y="1825625"/>
            <a:ext cx="5181600" cy="4351338"/>
          </a:xfrm>
        </p:spPr>
        <p:txBody>
          <a:bodyPr/>
          <a:lstStyle>
            <a:lvl1pPr>
              <a:buClr>
                <a:srgbClr val="59A80F"/>
              </a:buClr>
              <a:defRPr>
                <a:latin typeface="Open Sans" panose="020B0604020202020204" charset="0"/>
                <a:ea typeface="Open Sans" panose="020B0604020202020204" charset="0"/>
                <a:cs typeface="Open Sans" panose="020B0604020202020204" charset="0"/>
              </a:defRPr>
            </a:lvl1pPr>
            <a:lvl2pPr>
              <a:buClr>
                <a:srgbClr val="59A80F"/>
              </a:buClr>
              <a:defRPr>
                <a:latin typeface="Open Sans" panose="020B0604020202020204" charset="0"/>
                <a:ea typeface="Open Sans" panose="020B0604020202020204" charset="0"/>
                <a:cs typeface="Open Sans" panose="020B0604020202020204" charset="0"/>
              </a:defRPr>
            </a:lvl2pPr>
            <a:lvl3pPr>
              <a:buClr>
                <a:srgbClr val="59A80F"/>
              </a:buClr>
              <a:defRPr>
                <a:latin typeface="Open Sans" panose="020B0604020202020204" charset="0"/>
                <a:ea typeface="Open Sans" panose="020B0604020202020204" charset="0"/>
                <a:cs typeface="Open Sans" panose="020B0604020202020204" charset="0"/>
              </a:defRPr>
            </a:lvl3pPr>
            <a:lvl4pPr>
              <a:buClr>
                <a:srgbClr val="59A80F"/>
              </a:buClr>
              <a:defRPr>
                <a:latin typeface="Open Sans" panose="020B0604020202020204" charset="0"/>
                <a:ea typeface="Open Sans" panose="020B0604020202020204" charset="0"/>
                <a:cs typeface="Open Sans" panose="020B0604020202020204" charset="0"/>
              </a:defRPr>
            </a:lvl4pPr>
            <a:lvl5pPr>
              <a:buClr>
                <a:srgbClr val="59A80F"/>
              </a:buClr>
              <a:defRPr>
                <a:latin typeface="Open Sans" panose="020B0604020202020204" charset="0"/>
                <a:ea typeface="Open Sans" panose="020B0604020202020204" charset="0"/>
                <a:cs typeface="Open Sans" panose="020B060402020202020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a:extLst>
              <a:ext uri="{FF2B5EF4-FFF2-40B4-BE49-F238E27FC236}">
                <a16:creationId xmlns:a16="http://schemas.microsoft.com/office/drawing/2014/main" id="{83B1CE75-5029-47BC-BFC3-E0E1FA551F86}"/>
              </a:ext>
            </a:extLst>
          </p:cNvPr>
          <p:cNvSpPr>
            <a:spLocks noGrp="1"/>
          </p:cNvSpPr>
          <p:nvPr>
            <p:ph type="title"/>
          </p:nvPr>
        </p:nvSpPr>
        <p:spPr>
          <a:xfrm>
            <a:off x="838200" y="365125"/>
            <a:ext cx="10515600" cy="1325563"/>
          </a:xfrm>
        </p:spPr>
        <p:txBody>
          <a:bodyPr/>
          <a:lstStyle>
            <a:lvl1pPr>
              <a:defRPr b="0">
                <a:solidFill>
                  <a:srgbClr val="015396"/>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spTree>
    <p:extLst>
      <p:ext uri="{BB962C8B-B14F-4D97-AF65-F5344CB8AC3E}">
        <p14:creationId xmlns:p14="http://schemas.microsoft.com/office/powerpoint/2010/main" val="22511336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eft bleed image">
    <p:spTree>
      <p:nvGrpSpPr>
        <p:cNvPr id="1" name=""/>
        <p:cNvGrpSpPr/>
        <p:nvPr/>
      </p:nvGrpSpPr>
      <p:grpSpPr>
        <a:xfrm>
          <a:off x="0" y="0"/>
          <a:ext cx="0" cy="0"/>
          <a:chOff x="0" y="0"/>
          <a:chExt cx="0" cy="0"/>
        </a:xfrm>
      </p:grpSpPr>
      <p:sp>
        <p:nvSpPr>
          <p:cNvPr id="9" name="Slide Number Placeholder">
            <a:extLst>
              <a:ext uri="{FF2B5EF4-FFF2-40B4-BE49-F238E27FC236}">
                <a16:creationId xmlns:a16="http://schemas.microsoft.com/office/drawing/2014/main" id="{698F5DF4-567F-42F7-9ABF-79BE965EFF5F}"/>
              </a:ext>
            </a:extLst>
          </p:cNvPr>
          <p:cNvSpPr>
            <a:spLocks noGrp="1"/>
          </p:cNvSpPr>
          <p:nvPr>
            <p:ph type="sldNum" sz="quarter" idx="12"/>
          </p:nvPr>
        </p:nvSpPr>
        <p:spPr>
          <a:xfrm>
            <a:off x="8656320" y="6356350"/>
            <a:ext cx="2743200" cy="365125"/>
          </a:xfrm>
          <a:prstGeom prst="rect">
            <a:avLst/>
          </a:prstGeom>
        </p:spPr>
        <p:txBody>
          <a:bodyPr/>
          <a:lstStyle>
            <a:lvl1pPr>
              <a:defRPr sz="105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fld id="{A7DDB576-49B3-42E2-89EA-6E35EA8EF806}" type="slidenum">
              <a:rPr lang="en-US" smtClean="0"/>
              <a:pPr/>
              <a:t>‹#›</a:t>
            </a:fld>
            <a:endParaRPr lang="en-US" dirty="0"/>
          </a:p>
        </p:txBody>
      </p:sp>
      <p:sp>
        <p:nvSpPr>
          <p:cNvPr id="4" name="Content Placeholder">
            <a:extLst>
              <a:ext uri="{FF2B5EF4-FFF2-40B4-BE49-F238E27FC236}">
                <a16:creationId xmlns:a16="http://schemas.microsoft.com/office/drawing/2014/main" id="{23B86F6F-4EB7-4E2D-9F4B-2B4C217F1616}"/>
              </a:ext>
            </a:extLst>
          </p:cNvPr>
          <p:cNvSpPr>
            <a:spLocks noGrp="1"/>
          </p:cNvSpPr>
          <p:nvPr>
            <p:ph sz="half" idx="2"/>
          </p:nvPr>
        </p:nvSpPr>
        <p:spPr>
          <a:xfrm>
            <a:off x="6172200" y="1825625"/>
            <a:ext cx="5181600" cy="4351338"/>
          </a:xfrm>
        </p:spPr>
        <p:txBody>
          <a:bodyPr/>
          <a:lstStyle>
            <a:lvl1pPr>
              <a:buClr>
                <a:srgbClr val="59A80F"/>
              </a:buClr>
              <a:defRPr>
                <a:latin typeface="Open Sans Light" panose="020B0306030504020204" pitchFamily="34" charset="0"/>
                <a:ea typeface="Open Sans Light" panose="020B0306030504020204" pitchFamily="34" charset="0"/>
                <a:cs typeface="Open Sans Light" panose="020B0306030504020204" pitchFamily="34" charset="0"/>
              </a:defRPr>
            </a:lvl1pPr>
            <a:lvl2pPr>
              <a:buClr>
                <a:srgbClr val="59A80F"/>
              </a:buClr>
              <a:defRPr>
                <a:latin typeface="Open Sans Light" panose="020B0306030504020204" pitchFamily="34" charset="0"/>
                <a:ea typeface="Open Sans Light" panose="020B0306030504020204" pitchFamily="34" charset="0"/>
                <a:cs typeface="Open Sans Light" panose="020B0306030504020204" pitchFamily="34" charset="0"/>
              </a:defRPr>
            </a:lvl2pPr>
            <a:lvl3pPr>
              <a:buClr>
                <a:srgbClr val="59A80F"/>
              </a:buClr>
              <a:defRPr>
                <a:latin typeface="Open Sans Light" panose="020B0306030504020204" pitchFamily="34" charset="0"/>
                <a:ea typeface="Open Sans Light" panose="020B0306030504020204" pitchFamily="34" charset="0"/>
                <a:cs typeface="Open Sans Light" panose="020B0306030504020204" pitchFamily="34" charset="0"/>
              </a:defRPr>
            </a:lvl3pPr>
            <a:lvl4pPr>
              <a:buClr>
                <a:srgbClr val="59A80F"/>
              </a:buClr>
              <a:defRPr>
                <a:latin typeface="Open Sans Light" panose="020B0306030504020204" pitchFamily="34" charset="0"/>
                <a:ea typeface="Open Sans Light" panose="020B0306030504020204" pitchFamily="34" charset="0"/>
                <a:cs typeface="Open Sans Light" panose="020B0306030504020204" pitchFamily="34" charset="0"/>
              </a:defRPr>
            </a:lvl4pPr>
            <a:lvl5pPr>
              <a:buClr>
                <a:srgbClr val="59A80F"/>
              </a:buClr>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Picture Placeholder">
            <a:extLst>
              <a:ext uri="{FF2B5EF4-FFF2-40B4-BE49-F238E27FC236}">
                <a16:creationId xmlns:a16="http://schemas.microsoft.com/office/drawing/2014/main" id="{5B0724C6-7FA0-4CD2-AEA1-3F66C7113541}"/>
              </a:ext>
            </a:extLst>
          </p:cNvPr>
          <p:cNvSpPr>
            <a:spLocks noGrp="1"/>
          </p:cNvSpPr>
          <p:nvPr>
            <p:ph type="pic" idx="1"/>
          </p:nvPr>
        </p:nvSpPr>
        <p:spPr>
          <a:xfrm>
            <a:off x="0" y="1825626"/>
            <a:ext cx="5995988" cy="4351338"/>
          </a:xfrm>
        </p:spPr>
        <p:txBody>
          <a:bodyPr/>
          <a:lstStyle>
            <a:lvl1pPr marL="0" indent="0">
              <a:buNone/>
              <a:defRPr sz="320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0" name="Title">
            <a:extLst>
              <a:ext uri="{FF2B5EF4-FFF2-40B4-BE49-F238E27FC236}">
                <a16:creationId xmlns:a16="http://schemas.microsoft.com/office/drawing/2014/main" id="{B1FE13CA-7956-4B78-9E6C-A61CB4E5ADD4}"/>
              </a:ext>
            </a:extLst>
          </p:cNvPr>
          <p:cNvSpPr>
            <a:spLocks noGrp="1"/>
          </p:cNvSpPr>
          <p:nvPr>
            <p:ph type="title"/>
          </p:nvPr>
        </p:nvSpPr>
        <p:spPr>
          <a:xfrm>
            <a:off x="838200" y="365125"/>
            <a:ext cx="10515600" cy="1325563"/>
          </a:xfrm>
        </p:spPr>
        <p:txBody>
          <a:bodyPr/>
          <a:lstStyle>
            <a:lvl1pPr>
              <a:defRPr b="0">
                <a:solidFill>
                  <a:srgbClr val="015396"/>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spTree>
    <p:extLst>
      <p:ext uri="{BB962C8B-B14F-4D97-AF65-F5344CB8AC3E}">
        <p14:creationId xmlns:p14="http://schemas.microsoft.com/office/powerpoint/2010/main" val="2627458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ullets with chart">
    <p:spTree>
      <p:nvGrpSpPr>
        <p:cNvPr id="1" name=""/>
        <p:cNvGrpSpPr/>
        <p:nvPr/>
      </p:nvGrpSpPr>
      <p:grpSpPr>
        <a:xfrm>
          <a:off x="0" y="0"/>
          <a:ext cx="0" cy="0"/>
          <a:chOff x="0" y="0"/>
          <a:chExt cx="0" cy="0"/>
        </a:xfrm>
      </p:grpSpPr>
      <p:sp>
        <p:nvSpPr>
          <p:cNvPr id="9" name="Slide Number Placeholder">
            <a:extLst>
              <a:ext uri="{FF2B5EF4-FFF2-40B4-BE49-F238E27FC236}">
                <a16:creationId xmlns:a16="http://schemas.microsoft.com/office/drawing/2014/main" id="{698F5DF4-567F-42F7-9ABF-79BE965EFF5F}"/>
              </a:ext>
            </a:extLst>
          </p:cNvPr>
          <p:cNvSpPr>
            <a:spLocks noGrp="1"/>
          </p:cNvSpPr>
          <p:nvPr>
            <p:ph type="sldNum" sz="quarter" idx="12"/>
          </p:nvPr>
        </p:nvSpPr>
        <p:spPr>
          <a:xfrm>
            <a:off x="8656320" y="6356350"/>
            <a:ext cx="2743200" cy="365125"/>
          </a:xfrm>
          <a:prstGeom prst="rect">
            <a:avLst/>
          </a:prstGeom>
        </p:spPr>
        <p:txBody>
          <a:bodyPr/>
          <a:lstStyle>
            <a:lvl1pPr>
              <a:defRPr sz="105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fld id="{A7DDB576-49B3-42E2-89EA-6E35EA8EF806}" type="slidenum">
              <a:rPr lang="en-US" smtClean="0"/>
              <a:pPr/>
              <a:t>‹#›</a:t>
            </a:fld>
            <a:endParaRPr lang="en-US" dirty="0"/>
          </a:p>
        </p:txBody>
      </p:sp>
      <p:sp>
        <p:nvSpPr>
          <p:cNvPr id="4" name="Content Placeholder">
            <a:extLst>
              <a:ext uri="{FF2B5EF4-FFF2-40B4-BE49-F238E27FC236}">
                <a16:creationId xmlns:a16="http://schemas.microsoft.com/office/drawing/2014/main" id="{23B86F6F-4EB7-4E2D-9F4B-2B4C217F1616}"/>
              </a:ext>
            </a:extLst>
          </p:cNvPr>
          <p:cNvSpPr>
            <a:spLocks noGrp="1"/>
          </p:cNvSpPr>
          <p:nvPr>
            <p:ph sz="half" idx="2"/>
          </p:nvPr>
        </p:nvSpPr>
        <p:spPr>
          <a:xfrm>
            <a:off x="6172200" y="1825625"/>
            <a:ext cx="5181600" cy="4351338"/>
          </a:xfrm>
        </p:spPr>
        <p:txBody>
          <a:bodyPr/>
          <a:lstStyle>
            <a:lvl1pPr>
              <a:buClr>
                <a:srgbClr val="59A80F"/>
              </a:buClr>
              <a:defRPr>
                <a:latin typeface="Open Sans Light" panose="020B0306030504020204" pitchFamily="34" charset="0"/>
                <a:ea typeface="Open Sans Light" panose="020B0306030504020204" pitchFamily="34" charset="0"/>
                <a:cs typeface="Open Sans Light" panose="020B0306030504020204" pitchFamily="34" charset="0"/>
              </a:defRPr>
            </a:lvl1pPr>
            <a:lvl2pPr>
              <a:buClr>
                <a:srgbClr val="59A80F"/>
              </a:buClr>
              <a:defRPr>
                <a:latin typeface="Open Sans Light" panose="020B0306030504020204" pitchFamily="34" charset="0"/>
                <a:ea typeface="Open Sans Light" panose="020B0306030504020204" pitchFamily="34" charset="0"/>
                <a:cs typeface="Open Sans Light" panose="020B0306030504020204" pitchFamily="34" charset="0"/>
              </a:defRPr>
            </a:lvl2pPr>
            <a:lvl3pPr>
              <a:buClr>
                <a:srgbClr val="59A80F"/>
              </a:buClr>
              <a:defRPr>
                <a:latin typeface="Open Sans Light" panose="020B0306030504020204" pitchFamily="34" charset="0"/>
                <a:ea typeface="Open Sans Light" panose="020B0306030504020204" pitchFamily="34" charset="0"/>
                <a:cs typeface="Open Sans Light" panose="020B0306030504020204" pitchFamily="34" charset="0"/>
              </a:defRPr>
            </a:lvl3pPr>
            <a:lvl4pPr>
              <a:buClr>
                <a:srgbClr val="59A80F"/>
              </a:buClr>
              <a:defRPr>
                <a:latin typeface="Open Sans Light" panose="020B0306030504020204" pitchFamily="34" charset="0"/>
                <a:ea typeface="Open Sans Light" panose="020B0306030504020204" pitchFamily="34" charset="0"/>
                <a:cs typeface="Open Sans Light" panose="020B0306030504020204" pitchFamily="34" charset="0"/>
              </a:defRPr>
            </a:lvl4pPr>
            <a:lvl5pPr>
              <a:buClr>
                <a:srgbClr val="59A80F"/>
              </a:buClr>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hart Placeholder">
            <a:extLst>
              <a:ext uri="{FF2B5EF4-FFF2-40B4-BE49-F238E27FC236}">
                <a16:creationId xmlns:a16="http://schemas.microsoft.com/office/drawing/2014/main" id="{D1BEC2BA-8BC6-4361-B2A4-C43533CC075A}"/>
              </a:ext>
            </a:extLst>
          </p:cNvPr>
          <p:cNvSpPr>
            <a:spLocks noGrp="1"/>
          </p:cNvSpPr>
          <p:nvPr>
            <p:ph type="chart" sz="quarter" idx="13"/>
          </p:nvPr>
        </p:nvSpPr>
        <p:spPr>
          <a:xfrm>
            <a:off x="838200" y="1825625"/>
            <a:ext cx="5180013" cy="4351338"/>
          </a:xfrm>
        </p:spPr>
        <p:txBody>
          <a:bodyPr/>
          <a:lstStyle/>
          <a:p>
            <a:endParaRPr lang="en-US"/>
          </a:p>
        </p:txBody>
      </p:sp>
      <p:sp>
        <p:nvSpPr>
          <p:cNvPr id="10" name="Title">
            <a:extLst>
              <a:ext uri="{FF2B5EF4-FFF2-40B4-BE49-F238E27FC236}">
                <a16:creationId xmlns:a16="http://schemas.microsoft.com/office/drawing/2014/main" id="{57A2335E-09D5-4D2E-B842-44E8BDCD49F8}"/>
              </a:ext>
            </a:extLst>
          </p:cNvPr>
          <p:cNvSpPr>
            <a:spLocks noGrp="1"/>
          </p:cNvSpPr>
          <p:nvPr>
            <p:ph type="title"/>
          </p:nvPr>
        </p:nvSpPr>
        <p:spPr>
          <a:xfrm>
            <a:off x="838200" y="365125"/>
            <a:ext cx="10515600" cy="1325563"/>
          </a:xfrm>
        </p:spPr>
        <p:txBody>
          <a:bodyPr/>
          <a:lstStyle>
            <a:lvl1pPr>
              <a:defRPr b="0">
                <a:solidFill>
                  <a:srgbClr val="015396"/>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spTree>
    <p:extLst>
      <p:ext uri="{BB962C8B-B14F-4D97-AF65-F5344CB8AC3E}">
        <p14:creationId xmlns:p14="http://schemas.microsoft.com/office/powerpoint/2010/main" val="20434941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ndividual bio/moderator">
    <p:spTree>
      <p:nvGrpSpPr>
        <p:cNvPr id="1" name=""/>
        <p:cNvGrpSpPr/>
        <p:nvPr/>
      </p:nvGrpSpPr>
      <p:grpSpPr>
        <a:xfrm>
          <a:off x="0" y="0"/>
          <a:ext cx="0" cy="0"/>
          <a:chOff x="0" y="0"/>
          <a:chExt cx="0" cy="0"/>
        </a:xfrm>
      </p:grpSpPr>
      <p:sp>
        <p:nvSpPr>
          <p:cNvPr id="9" name="Slide Number Placeholder">
            <a:extLst>
              <a:ext uri="{FF2B5EF4-FFF2-40B4-BE49-F238E27FC236}">
                <a16:creationId xmlns:a16="http://schemas.microsoft.com/office/drawing/2014/main" id="{698F5DF4-567F-42F7-9ABF-79BE965EFF5F}"/>
              </a:ext>
            </a:extLst>
          </p:cNvPr>
          <p:cNvSpPr>
            <a:spLocks noGrp="1"/>
          </p:cNvSpPr>
          <p:nvPr>
            <p:ph type="sldNum" sz="quarter" idx="12"/>
          </p:nvPr>
        </p:nvSpPr>
        <p:spPr>
          <a:xfrm>
            <a:off x="8656320" y="6356350"/>
            <a:ext cx="2743200" cy="365125"/>
          </a:xfrm>
          <a:prstGeom prst="rect">
            <a:avLst/>
          </a:prstGeom>
        </p:spPr>
        <p:txBody>
          <a:bodyPr/>
          <a:lstStyle>
            <a:lvl1pPr>
              <a:defRPr sz="105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fld id="{A7DDB576-49B3-42E2-89EA-6E35EA8EF806}" type="slidenum">
              <a:rPr lang="en-US" smtClean="0"/>
              <a:pPr/>
              <a:t>‹#›</a:t>
            </a:fld>
            <a:endParaRPr lang="en-US" dirty="0"/>
          </a:p>
        </p:txBody>
      </p:sp>
      <p:sp>
        <p:nvSpPr>
          <p:cNvPr id="13" name="Content Placeholder 3">
            <a:extLst>
              <a:ext uri="{FF2B5EF4-FFF2-40B4-BE49-F238E27FC236}">
                <a16:creationId xmlns:a16="http://schemas.microsoft.com/office/drawing/2014/main" id="{2991CCDD-8D32-446F-96EF-DB143B612225}"/>
              </a:ext>
            </a:extLst>
          </p:cNvPr>
          <p:cNvSpPr>
            <a:spLocks noGrp="1"/>
          </p:cNvSpPr>
          <p:nvPr>
            <p:ph sz="half" idx="2"/>
          </p:nvPr>
        </p:nvSpPr>
        <p:spPr>
          <a:xfrm>
            <a:off x="6172200" y="1825625"/>
            <a:ext cx="5181600" cy="4351338"/>
          </a:xfrm>
        </p:spPr>
        <p:txBody>
          <a:bodyPr anchor="ctr"/>
          <a:lstStyle>
            <a:lvl1pPr>
              <a:buClr>
                <a:srgbClr val="59A80F"/>
              </a:buClr>
              <a:defRPr>
                <a:latin typeface="Open Sans Light" panose="020B0306030504020204" pitchFamily="34" charset="0"/>
                <a:ea typeface="Open Sans Light" panose="020B0306030504020204" pitchFamily="34" charset="0"/>
                <a:cs typeface="Open Sans Light" panose="020B0306030504020204" pitchFamily="34" charset="0"/>
              </a:defRPr>
            </a:lvl1pPr>
            <a:lvl2pPr>
              <a:buClr>
                <a:srgbClr val="59A80F"/>
              </a:buClr>
              <a:defRPr>
                <a:latin typeface="Open Sans Light" panose="020B0306030504020204" pitchFamily="34" charset="0"/>
                <a:ea typeface="Open Sans Light" panose="020B0306030504020204" pitchFamily="34" charset="0"/>
                <a:cs typeface="Open Sans Light" panose="020B0306030504020204" pitchFamily="34" charset="0"/>
              </a:defRPr>
            </a:lvl2pPr>
            <a:lvl3pPr>
              <a:buClr>
                <a:srgbClr val="59A80F"/>
              </a:buClr>
              <a:defRPr>
                <a:latin typeface="Open Sans Light" panose="020B0306030504020204" pitchFamily="34" charset="0"/>
                <a:ea typeface="Open Sans Light" panose="020B0306030504020204" pitchFamily="34" charset="0"/>
                <a:cs typeface="Open Sans Light" panose="020B0306030504020204" pitchFamily="34" charset="0"/>
              </a:defRPr>
            </a:lvl3pPr>
            <a:lvl4pPr>
              <a:buClr>
                <a:srgbClr val="59A80F"/>
              </a:buClr>
              <a:defRPr>
                <a:latin typeface="Open Sans Light" panose="020B0306030504020204" pitchFamily="34" charset="0"/>
                <a:ea typeface="Open Sans Light" panose="020B0306030504020204" pitchFamily="34" charset="0"/>
                <a:cs typeface="Open Sans Light" panose="020B0306030504020204" pitchFamily="34" charset="0"/>
              </a:defRPr>
            </a:lvl4pPr>
            <a:lvl5pPr>
              <a:buClr>
                <a:srgbClr val="59A80F"/>
              </a:buClr>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2">
            <a:extLst>
              <a:ext uri="{FF2B5EF4-FFF2-40B4-BE49-F238E27FC236}">
                <a16:creationId xmlns:a16="http://schemas.microsoft.com/office/drawing/2014/main" id="{78489BB8-0A91-4510-A4E7-3681D7876E97}"/>
              </a:ext>
            </a:extLst>
          </p:cNvPr>
          <p:cNvSpPr>
            <a:spLocks noGrp="1"/>
          </p:cNvSpPr>
          <p:nvPr>
            <p:ph sz="half" idx="17" hasCustomPrompt="1"/>
          </p:nvPr>
        </p:nvSpPr>
        <p:spPr>
          <a:xfrm>
            <a:off x="1439992" y="5481291"/>
            <a:ext cx="3848178" cy="263702"/>
          </a:xfrm>
        </p:spPr>
        <p:txBody>
          <a:bodyPr>
            <a:noAutofit/>
          </a:bodyPr>
          <a:lstStyle>
            <a:lvl1pPr marL="0" indent="0" algn="ctr">
              <a:buNone/>
              <a:defRPr sz="1400" spc="0" baseline="0">
                <a:solidFill>
                  <a:srgbClr val="616265"/>
                </a:solidFill>
                <a:latin typeface="Open Sans Light ITALIC" panose="020B0306030504020204" pitchFamily="34" charset="0"/>
                <a:ea typeface="Open Sans Light ITALIC" panose="020B0306030504020204" pitchFamily="34" charset="0"/>
                <a:cs typeface="Open Sans Light ITALIC" panose="020B03060305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Title Here</a:t>
            </a:r>
          </a:p>
        </p:txBody>
      </p:sp>
      <p:sp>
        <p:nvSpPr>
          <p:cNvPr id="17" name="Content Placeholder 1">
            <a:extLst>
              <a:ext uri="{FF2B5EF4-FFF2-40B4-BE49-F238E27FC236}">
                <a16:creationId xmlns:a16="http://schemas.microsoft.com/office/drawing/2014/main" id="{7F0C7D94-0A8B-4E2F-BD78-C049C5011E63}"/>
              </a:ext>
            </a:extLst>
          </p:cNvPr>
          <p:cNvSpPr>
            <a:spLocks noGrp="1"/>
          </p:cNvSpPr>
          <p:nvPr>
            <p:ph sz="half" idx="16" hasCustomPrompt="1"/>
          </p:nvPr>
        </p:nvSpPr>
        <p:spPr>
          <a:xfrm>
            <a:off x="1439992" y="5217589"/>
            <a:ext cx="3848178" cy="263702"/>
          </a:xfrm>
        </p:spPr>
        <p:txBody>
          <a:bodyPr>
            <a:normAutofit/>
          </a:bodyPr>
          <a:lstStyle>
            <a:lvl1pPr marL="0" indent="0" algn="ctr">
              <a:buNone/>
              <a:defRPr sz="1600" cap="all" spc="100"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NAME HERE</a:t>
            </a:r>
          </a:p>
        </p:txBody>
      </p:sp>
      <p:sp>
        <p:nvSpPr>
          <p:cNvPr id="8" name="Picture Placeholder 1">
            <a:extLst>
              <a:ext uri="{FF2B5EF4-FFF2-40B4-BE49-F238E27FC236}">
                <a16:creationId xmlns:a16="http://schemas.microsoft.com/office/drawing/2014/main" id="{EF507428-4A93-42B4-B2E0-CD72394E1880}"/>
              </a:ext>
            </a:extLst>
          </p:cNvPr>
          <p:cNvSpPr>
            <a:spLocks noGrp="1"/>
          </p:cNvSpPr>
          <p:nvPr>
            <p:ph type="pic" idx="1"/>
          </p:nvPr>
        </p:nvSpPr>
        <p:spPr>
          <a:xfrm>
            <a:off x="1992481" y="2157284"/>
            <a:ext cx="2743200" cy="2743200"/>
          </a:xfrm>
          <a:prstGeom prst="ellipse">
            <a:avLst/>
          </a:prstGeom>
          <a:solidFill>
            <a:schemeClr val="bg1"/>
          </a:solidFill>
        </p:spPr>
        <p:txBody>
          <a:bodyPr/>
          <a:lstStyle>
            <a:lvl1pPr marL="0" indent="0">
              <a:buNone/>
              <a:defRPr sz="320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4" name="Oval">
            <a:extLst>
              <a:ext uri="{FF2B5EF4-FFF2-40B4-BE49-F238E27FC236}">
                <a16:creationId xmlns:a16="http://schemas.microsoft.com/office/drawing/2014/main" id="{6B815260-A5D0-4FA7-A4C9-BC8761B49EC3}"/>
              </a:ext>
            </a:extLst>
          </p:cNvPr>
          <p:cNvSpPr/>
          <p:nvPr userDrawn="1"/>
        </p:nvSpPr>
        <p:spPr>
          <a:xfrm>
            <a:off x="1874215" y="2039018"/>
            <a:ext cx="2979731" cy="2979731"/>
          </a:xfrm>
          <a:prstGeom prst="ellipse">
            <a:avLst/>
          </a:prstGeom>
          <a:noFill/>
          <a:ln w="38100">
            <a:solidFill>
              <a:srgbClr val="59A8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a:extLst>
              <a:ext uri="{FF2B5EF4-FFF2-40B4-BE49-F238E27FC236}">
                <a16:creationId xmlns:a16="http://schemas.microsoft.com/office/drawing/2014/main" id="{353F6414-3B35-4174-B310-CAB0034FFA34}"/>
              </a:ext>
            </a:extLst>
          </p:cNvPr>
          <p:cNvSpPr>
            <a:spLocks noGrp="1"/>
          </p:cNvSpPr>
          <p:nvPr>
            <p:ph type="title"/>
          </p:nvPr>
        </p:nvSpPr>
        <p:spPr>
          <a:xfrm>
            <a:off x="838200" y="365125"/>
            <a:ext cx="10515600" cy="1325563"/>
          </a:xfrm>
        </p:spPr>
        <p:txBody>
          <a:bodyPr/>
          <a:lstStyle>
            <a:lvl1pPr>
              <a:defRPr b="0">
                <a:solidFill>
                  <a:srgbClr val="015396"/>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spTree>
    <p:extLst>
      <p:ext uri="{BB962C8B-B14F-4D97-AF65-F5344CB8AC3E}">
        <p14:creationId xmlns:p14="http://schemas.microsoft.com/office/powerpoint/2010/main" val="38623178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Meet team -1 ">
    <p:spTree>
      <p:nvGrpSpPr>
        <p:cNvPr id="1" name=""/>
        <p:cNvGrpSpPr/>
        <p:nvPr/>
      </p:nvGrpSpPr>
      <p:grpSpPr>
        <a:xfrm>
          <a:off x="0" y="0"/>
          <a:ext cx="0" cy="0"/>
          <a:chOff x="0" y="0"/>
          <a:chExt cx="0" cy="0"/>
        </a:xfrm>
      </p:grpSpPr>
      <p:sp>
        <p:nvSpPr>
          <p:cNvPr id="9" name="Slide Number Placeholder">
            <a:extLst>
              <a:ext uri="{FF2B5EF4-FFF2-40B4-BE49-F238E27FC236}">
                <a16:creationId xmlns:a16="http://schemas.microsoft.com/office/drawing/2014/main" id="{698F5DF4-567F-42F7-9ABF-79BE965EFF5F}"/>
              </a:ext>
            </a:extLst>
          </p:cNvPr>
          <p:cNvSpPr>
            <a:spLocks noGrp="1"/>
          </p:cNvSpPr>
          <p:nvPr>
            <p:ph type="sldNum" sz="quarter" idx="12"/>
          </p:nvPr>
        </p:nvSpPr>
        <p:spPr>
          <a:xfrm>
            <a:off x="8656320" y="6356350"/>
            <a:ext cx="2743200" cy="365125"/>
          </a:xfrm>
          <a:prstGeom prst="rect">
            <a:avLst/>
          </a:prstGeom>
        </p:spPr>
        <p:txBody>
          <a:bodyPr/>
          <a:lstStyle>
            <a:lvl1pPr>
              <a:defRPr sz="105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fld id="{A7DDB576-49B3-42E2-89EA-6E35EA8EF806}" type="slidenum">
              <a:rPr lang="en-US" smtClean="0"/>
              <a:pPr/>
              <a:t>‹#›</a:t>
            </a:fld>
            <a:endParaRPr lang="en-US" dirty="0"/>
          </a:p>
        </p:txBody>
      </p:sp>
      <p:sp>
        <p:nvSpPr>
          <p:cNvPr id="18" name="Content Placeholder b">
            <a:extLst>
              <a:ext uri="{FF2B5EF4-FFF2-40B4-BE49-F238E27FC236}">
                <a16:creationId xmlns:a16="http://schemas.microsoft.com/office/drawing/2014/main" id="{78489BB8-0A91-4510-A4E7-3681D7876E97}"/>
              </a:ext>
            </a:extLst>
          </p:cNvPr>
          <p:cNvSpPr>
            <a:spLocks noGrp="1"/>
          </p:cNvSpPr>
          <p:nvPr>
            <p:ph sz="half" idx="17" hasCustomPrompt="1"/>
          </p:nvPr>
        </p:nvSpPr>
        <p:spPr>
          <a:xfrm>
            <a:off x="4171911" y="5634542"/>
            <a:ext cx="3848178" cy="263702"/>
          </a:xfrm>
        </p:spPr>
        <p:txBody>
          <a:bodyPr>
            <a:noAutofit/>
          </a:bodyPr>
          <a:lstStyle>
            <a:lvl1pPr marL="0" indent="0" algn="ctr">
              <a:buNone/>
              <a:defRPr sz="1400" spc="0" baseline="0">
                <a:solidFill>
                  <a:srgbClr val="616265"/>
                </a:solidFill>
                <a:latin typeface="Open Sans Light ITALIC" panose="020B0306030504020204" pitchFamily="34" charset="0"/>
                <a:ea typeface="Open Sans Light ITALIC" panose="020B0306030504020204" pitchFamily="34" charset="0"/>
                <a:cs typeface="Open Sans Light ITALIC" panose="020B03060305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Title Here</a:t>
            </a:r>
          </a:p>
        </p:txBody>
      </p:sp>
      <p:sp>
        <p:nvSpPr>
          <p:cNvPr id="17" name="Content Placeholder a">
            <a:extLst>
              <a:ext uri="{FF2B5EF4-FFF2-40B4-BE49-F238E27FC236}">
                <a16:creationId xmlns:a16="http://schemas.microsoft.com/office/drawing/2014/main" id="{7F0C7D94-0A8B-4E2F-BD78-C049C5011E63}"/>
              </a:ext>
            </a:extLst>
          </p:cNvPr>
          <p:cNvSpPr>
            <a:spLocks noGrp="1"/>
          </p:cNvSpPr>
          <p:nvPr>
            <p:ph sz="half" idx="16" hasCustomPrompt="1"/>
          </p:nvPr>
        </p:nvSpPr>
        <p:spPr>
          <a:xfrm>
            <a:off x="4171911" y="5370840"/>
            <a:ext cx="3848178" cy="263702"/>
          </a:xfrm>
        </p:spPr>
        <p:txBody>
          <a:bodyPr>
            <a:normAutofit/>
          </a:bodyPr>
          <a:lstStyle>
            <a:lvl1pPr marL="0" indent="0" algn="ctr">
              <a:buNone/>
              <a:defRPr sz="1600" cap="all" spc="100"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NAME HERE</a:t>
            </a:r>
          </a:p>
        </p:txBody>
      </p:sp>
      <p:sp>
        <p:nvSpPr>
          <p:cNvPr id="8" name="Picture Placeholder">
            <a:extLst>
              <a:ext uri="{FF2B5EF4-FFF2-40B4-BE49-F238E27FC236}">
                <a16:creationId xmlns:a16="http://schemas.microsoft.com/office/drawing/2014/main" id="{EF507428-4A93-42B4-B2E0-CD72394E1880}"/>
              </a:ext>
            </a:extLst>
          </p:cNvPr>
          <p:cNvSpPr>
            <a:spLocks noGrp="1"/>
          </p:cNvSpPr>
          <p:nvPr>
            <p:ph type="pic" idx="1"/>
          </p:nvPr>
        </p:nvSpPr>
        <p:spPr>
          <a:xfrm>
            <a:off x="4715808" y="2192269"/>
            <a:ext cx="2743200" cy="2743200"/>
          </a:xfrm>
          <a:prstGeom prst="ellipse">
            <a:avLst/>
          </a:prstGeom>
          <a:noFill/>
        </p:spPr>
        <p:txBody>
          <a:bodyPr/>
          <a:lstStyle>
            <a:lvl1pPr marL="0" indent="0">
              <a:buNone/>
              <a:defRPr sz="320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Oval">
            <a:extLst>
              <a:ext uri="{FF2B5EF4-FFF2-40B4-BE49-F238E27FC236}">
                <a16:creationId xmlns:a16="http://schemas.microsoft.com/office/drawing/2014/main" id="{1E95E197-296B-486D-948A-76666AA18A65}"/>
              </a:ext>
            </a:extLst>
          </p:cNvPr>
          <p:cNvSpPr/>
          <p:nvPr userDrawn="1"/>
        </p:nvSpPr>
        <p:spPr>
          <a:xfrm>
            <a:off x="4597543" y="2074004"/>
            <a:ext cx="2979731" cy="2979731"/>
          </a:xfrm>
          <a:prstGeom prst="ellipse">
            <a:avLst/>
          </a:prstGeom>
          <a:noFill/>
          <a:ln w="38100">
            <a:solidFill>
              <a:srgbClr val="59A8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a:extLst>
              <a:ext uri="{FF2B5EF4-FFF2-40B4-BE49-F238E27FC236}">
                <a16:creationId xmlns:a16="http://schemas.microsoft.com/office/drawing/2014/main" id="{A29CEF48-00D1-4EC3-AD76-D7D6FAF24E86}"/>
              </a:ext>
            </a:extLst>
          </p:cNvPr>
          <p:cNvSpPr>
            <a:spLocks noGrp="1"/>
          </p:cNvSpPr>
          <p:nvPr>
            <p:ph type="title"/>
          </p:nvPr>
        </p:nvSpPr>
        <p:spPr>
          <a:xfrm>
            <a:off x="838200" y="365125"/>
            <a:ext cx="10515600" cy="1325563"/>
          </a:xfrm>
        </p:spPr>
        <p:txBody>
          <a:bodyPr/>
          <a:lstStyle>
            <a:lvl1pPr>
              <a:defRPr b="0">
                <a:solidFill>
                  <a:srgbClr val="015396"/>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spTree>
    <p:extLst>
      <p:ext uri="{BB962C8B-B14F-4D97-AF65-F5344CB8AC3E}">
        <p14:creationId xmlns:p14="http://schemas.microsoft.com/office/powerpoint/2010/main" val="11988367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60583324-AE1C-3546-A724-4BA4670D7901}" type="slidenum">
              <a:rPr lang="en-US"/>
              <a:pPr/>
              <a:t>‹#›</a:t>
            </a:fld>
            <a:endParaRPr lang="en-US" dirty="0"/>
          </a:p>
        </p:txBody>
      </p:sp>
    </p:spTree>
    <p:extLst>
      <p:ext uri="{BB962C8B-B14F-4D97-AF65-F5344CB8AC3E}">
        <p14:creationId xmlns:p14="http://schemas.microsoft.com/office/powerpoint/2010/main" val="34672825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Meet team - 2">
    <p:spTree>
      <p:nvGrpSpPr>
        <p:cNvPr id="1" name=""/>
        <p:cNvGrpSpPr/>
        <p:nvPr/>
      </p:nvGrpSpPr>
      <p:grpSpPr>
        <a:xfrm>
          <a:off x="0" y="0"/>
          <a:ext cx="0" cy="0"/>
          <a:chOff x="0" y="0"/>
          <a:chExt cx="0" cy="0"/>
        </a:xfrm>
      </p:grpSpPr>
      <p:sp>
        <p:nvSpPr>
          <p:cNvPr id="9" name="Slide Number Placeholder">
            <a:extLst>
              <a:ext uri="{FF2B5EF4-FFF2-40B4-BE49-F238E27FC236}">
                <a16:creationId xmlns:a16="http://schemas.microsoft.com/office/drawing/2014/main" id="{698F5DF4-567F-42F7-9ABF-79BE965EFF5F}"/>
              </a:ext>
            </a:extLst>
          </p:cNvPr>
          <p:cNvSpPr>
            <a:spLocks noGrp="1"/>
          </p:cNvSpPr>
          <p:nvPr>
            <p:ph type="sldNum" sz="quarter" idx="12"/>
          </p:nvPr>
        </p:nvSpPr>
        <p:spPr>
          <a:xfrm>
            <a:off x="8656320" y="6356350"/>
            <a:ext cx="2743200" cy="365125"/>
          </a:xfrm>
          <a:prstGeom prst="rect">
            <a:avLst/>
          </a:prstGeom>
        </p:spPr>
        <p:txBody>
          <a:bodyPr/>
          <a:lstStyle>
            <a:lvl1pPr>
              <a:defRPr sz="105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fld id="{A7DDB576-49B3-42E2-89EA-6E35EA8EF806}" type="slidenum">
              <a:rPr lang="en-US" smtClean="0"/>
              <a:pPr/>
              <a:t>‹#›</a:t>
            </a:fld>
            <a:endParaRPr lang="en-US" dirty="0"/>
          </a:p>
        </p:txBody>
      </p:sp>
      <p:sp>
        <p:nvSpPr>
          <p:cNvPr id="20" name="Content Placeholder 2b">
            <a:extLst>
              <a:ext uri="{FF2B5EF4-FFF2-40B4-BE49-F238E27FC236}">
                <a16:creationId xmlns:a16="http://schemas.microsoft.com/office/drawing/2014/main" id="{46DB1E9E-5598-4E21-B6BC-593DBC2C0BE0}"/>
              </a:ext>
            </a:extLst>
          </p:cNvPr>
          <p:cNvSpPr>
            <a:spLocks noGrp="1"/>
          </p:cNvSpPr>
          <p:nvPr>
            <p:ph sz="half" idx="19" hasCustomPrompt="1"/>
          </p:nvPr>
        </p:nvSpPr>
        <p:spPr>
          <a:xfrm>
            <a:off x="6653382" y="5634542"/>
            <a:ext cx="3848178" cy="263702"/>
          </a:xfrm>
        </p:spPr>
        <p:txBody>
          <a:bodyPr>
            <a:noAutofit/>
          </a:bodyPr>
          <a:lstStyle>
            <a:lvl1pPr marL="0" indent="0" algn="ctr">
              <a:buNone/>
              <a:defRPr sz="1400" spc="0" baseline="0">
                <a:solidFill>
                  <a:srgbClr val="616265"/>
                </a:solidFill>
                <a:latin typeface="Open Sans Light ITALIC" panose="020B0306030504020204" pitchFamily="34" charset="0"/>
                <a:ea typeface="Open Sans Light ITALIC" panose="020B0306030504020204" pitchFamily="34" charset="0"/>
                <a:cs typeface="Open Sans Light ITALIC" panose="020B03060305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Title Here</a:t>
            </a:r>
          </a:p>
        </p:txBody>
      </p:sp>
      <p:sp>
        <p:nvSpPr>
          <p:cNvPr id="19" name="Content Placeholder 2a">
            <a:extLst>
              <a:ext uri="{FF2B5EF4-FFF2-40B4-BE49-F238E27FC236}">
                <a16:creationId xmlns:a16="http://schemas.microsoft.com/office/drawing/2014/main" id="{FB4A923A-27A2-4AB0-887F-2C09A3379A0E}"/>
              </a:ext>
            </a:extLst>
          </p:cNvPr>
          <p:cNvSpPr>
            <a:spLocks noGrp="1"/>
          </p:cNvSpPr>
          <p:nvPr>
            <p:ph sz="half" idx="18" hasCustomPrompt="1"/>
          </p:nvPr>
        </p:nvSpPr>
        <p:spPr>
          <a:xfrm>
            <a:off x="6653382" y="5370840"/>
            <a:ext cx="3848178" cy="263702"/>
          </a:xfrm>
        </p:spPr>
        <p:txBody>
          <a:bodyPr>
            <a:normAutofit/>
          </a:bodyPr>
          <a:lstStyle>
            <a:lvl1pPr marL="0" indent="0" algn="ctr">
              <a:buNone/>
              <a:defRPr sz="1600" cap="all" spc="100"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NAME HERE</a:t>
            </a:r>
          </a:p>
        </p:txBody>
      </p:sp>
      <p:sp>
        <p:nvSpPr>
          <p:cNvPr id="12" name="Picture Placeholder 2">
            <a:extLst>
              <a:ext uri="{FF2B5EF4-FFF2-40B4-BE49-F238E27FC236}">
                <a16:creationId xmlns:a16="http://schemas.microsoft.com/office/drawing/2014/main" id="{D826CE8B-31FB-4ED2-92ED-C93D69D5FEB3}"/>
              </a:ext>
            </a:extLst>
          </p:cNvPr>
          <p:cNvSpPr>
            <a:spLocks noGrp="1"/>
          </p:cNvSpPr>
          <p:nvPr>
            <p:ph type="pic" idx="14"/>
          </p:nvPr>
        </p:nvSpPr>
        <p:spPr>
          <a:xfrm>
            <a:off x="7205871" y="2310535"/>
            <a:ext cx="2743200" cy="2743200"/>
          </a:xfrm>
          <a:prstGeom prst="ellipse">
            <a:avLst/>
          </a:prstGeom>
          <a:noFill/>
        </p:spPr>
        <p:txBody>
          <a:bodyPr/>
          <a:lstStyle>
            <a:lvl1pPr marL="0" indent="0">
              <a:buNone/>
              <a:defRPr sz="320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5" name="Oval 2">
            <a:extLst>
              <a:ext uri="{FF2B5EF4-FFF2-40B4-BE49-F238E27FC236}">
                <a16:creationId xmlns:a16="http://schemas.microsoft.com/office/drawing/2014/main" id="{428F8D71-B409-4E39-8278-084A09EA4E09}"/>
              </a:ext>
            </a:extLst>
          </p:cNvPr>
          <p:cNvSpPr/>
          <p:nvPr userDrawn="1"/>
        </p:nvSpPr>
        <p:spPr>
          <a:xfrm>
            <a:off x="7087605" y="2192269"/>
            <a:ext cx="2979731" cy="2979731"/>
          </a:xfrm>
          <a:prstGeom prst="ellipse">
            <a:avLst/>
          </a:prstGeom>
          <a:noFill/>
          <a:ln w="38100">
            <a:solidFill>
              <a:srgbClr val="59A8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Content Placeholder 1b">
            <a:extLst>
              <a:ext uri="{FF2B5EF4-FFF2-40B4-BE49-F238E27FC236}">
                <a16:creationId xmlns:a16="http://schemas.microsoft.com/office/drawing/2014/main" id="{78489BB8-0A91-4510-A4E7-3681D7876E97}"/>
              </a:ext>
            </a:extLst>
          </p:cNvPr>
          <p:cNvSpPr>
            <a:spLocks noGrp="1"/>
          </p:cNvSpPr>
          <p:nvPr>
            <p:ph sz="half" idx="17" hasCustomPrompt="1"/>
          </p:nvPr>
        </p:nvSpPr>
        <p:spPr>
          <a:xfrm>
            <a:off x="1495117" y="5634542"/>
            <a:ext cx="3848178" cy="263702"/>
          </a:xfrm>
        </p:spPr>
        <p:txBody>
          <a:bodyPr>
            <a:noAutofit/>
          </a:bodyPr>
          <a:lstStyle>
            <a:lvl1pPr marL="0" indent="0" algn="ctr">
              <a:buNone/>
              <a:defRPr sz="1400" spc="0" baseline="0">
                <a:solidFill>
                  <a:srgbClr val="616265"/>
                </a:solidFill>
                <a:latin typeface="Open Sans Light ITALIC" panose="020B0306030504020204" pitchFamily="34" charset="0"/>
                <a:ea typeface="Open Sans Light ITALIC" panose="020B0306030504020204" pitchFamily="34" charset="0"/>
                <a:cs typeface="Open Sans Light ITALIC" panose="020B03060305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Title Here</a:t>
            </a:r>
          </a:p>
        </p:txBody>
      </p:sp>
      <p:sp>
        <p:nvSpPr>
          <p:cNvPr id="17" name="Content Placeholder 1a">
            <a:extLst>
              <a:ext uri="{FF2B5EF4-FFF2-40B4-BE49-F238E27FC236}">
                <a16:creationId xmlns:a16="http://schemas.microsoft.com/office/drawing/2014/main" id="{7F0C7D94-0A8B-4E2F-BD78-C049C5011E63}"/>
              </a:ext>
            </a:extLst>
          </p:cNvPr>
          <p:cNvSpPr>
            <a:spLocks noGrp="1"/>
          </p:cNvSpPr>
          <p:nvPr>
            <p:ph sz="half" idx="16" hasCustomPrompt="1"/>
          </p:nvPr>
        </p:nvSpPr>
        <p:spPr>
          <a:xfrm>
            <a:off x="1495117" y="5370840"/>
            <a:ext cx="3848178" cy="263702"/>
          </a:xfrm>
        </p:spPr>
        <p:txBody>
          <a:bodyPr>
            <a:normAutofit/>
          </a:bodyPr>
          <a:lstStyle>
            <a:lvl1pPr marL="0" indent="0" algn="ctr">
              <a:buNone/>
              <a:defRPr sz="1600" cap="all" spc="100"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NAME HERE</a:t>
            </a:r>
          </a:p>
        </p:txBody>
      </p:sp>
      <p:sp>
        <p:nvSpPr>
          <p:cNvPr id="8" name="Picture Placeholder 1">
            <a:extLst>
              <a:ext uri="{FF2B5EF4-FFF2-40B4-BE49-F238E27FC236}">
                <a16:creationId xmlns:a16="http://schemas.microsoft.com/office/drawing/2014/main" id="{EF507428-4A93-42B4-B2E0-CD72394E1880}"/>
              </a:ext>
            </a:extLst>
          </p:cNvPr>
          <p:cNvSpPr>
            <a:spLocks noGrp="1"/>
          </p:cNvSpPr>
          <p:nvPr>
            <p:ph type="pic" idx="1"/>
          </p:nvPr>
        </p:nvSpPr>
        <p:spPr>
          <a:xfrm>
            <a:off x="2047606" y="2310535"/>
            <a:ext cx="2743200" cy="2743200"/>
          </a:xfrm>
          <a:prstGeom prst="ellipse">
            <a:avLst/>
          </a:prstGeom>
          <a:noFill/>
        </p:spPr>
        <p:txBody>
          <a:bodyPr/>
          <a:lstStyle>
            <a:lvl1pPr marL="0" indent="0">
              <a:buNone/>
              <a:defRPr sz="320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4" name="Oval 1">
            <a:extLst>
              <a:ext uri="{FF2B5EF4-FFF2-40B4-BE49-F238E27FC236}">
                <a16:creationId xmlns:a16="http://schemas.microsoft.com/office/drawing/2014/main" id="{0822A345-BBDB-4B7F-B49C-1F56538757FE}"/>
              </a:ext>
            </a:extLst>
          </p:cNvPr>
          <p:cNvSpPr/>
          <p:nvPr userDrawn="1"/>
        </p:nvSpPr>
        <p:spPr>
          <a:xfrm>
            <a:off x="1929340" y="2192269"/>
            <a:ext cx="2979731" cy="2979731"/>
          </a:xfrm>
          <a:prstGeom prst="ellipse">
            <a:avLst/>
          </a:prstGeom>
          <a:noFill/>
          <a:ln w="38100">
            <a:solidFill>
              <a:srgbClr val="59A8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itle">
            <a:extLst>
              <a:ext uri="{FF2B5EF4-FFF2-40B4-BE49-F238E27FC236}">
                <a16:creationId xmlns:a16="http://schemas.microsoft.com/office/drawing/2014/main" id="{2EF1B20B-C209-4D11-BAA7-482AA5193659}"/>
              </a:ext>
            </a:extLst>
          </p:cNvPr>
          <p:cNvSpPr>
            <a:spLocks noGrp="1"/>
          </p:cNvSpPr>
          <p:nvPr>
            <p:ph type="title"/>
          </p:nvPr>
        </p:nvSpPr>
        <p:spPr>
          <a:xfrm>
            <a:off x="838200" y="365125"/>
            <a:ext cx="10515600" cy="1325563"/>
          </a:xfrm>
        </p:spPr>
        <p:txBody>
          <a:bodyPr/>
          <a:lstStyle>
            <a:lvl1pPr>
              <a:defRPr b="0">
                <a:solidFill>
                  <a:srgbClr val="015396"/>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spTree>
    <p:extLst>
      <p:ext uri="{BB962C8B-B14F-4D97-AF65-F5344CB8AC3E}">
        <p14:creationId xmlns:p14="http://schemas.microsoft.com/office/powerpoint/2010/main" val="31523557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Meet team -3">
    <p:spTree>
      <p:nvGrpSpPr>
        <p:cNvPr id="1" name=""/>
        <p:cNvGrpSpPr/>
        <p:nvPr/>
      </p:nvGrpSpPr>
      <p:grpSpPr>
        <a:xfrm>
          <a:off x="0" y="0"/>
          <a:ext cx="0" cy="0"/>
          <a:chOff x="0" y="0"/>
          <a:chExt cx="0" cy="0"/>
        </a:xfrm>
      </p:grpSpPr>
      <p:sp>
        <p:nvSpPr>
          <p:cNvPr id="9" name="Slide Number Placeholder">
            <a:extLst>
              <a:ext uri="{FF2B5EF4-FFF2-40B4-BE49-F238E27FC236}">
                <a16:creationId xmlns:a16="http://schemas.microsoft.com/office/drawing/2014/main" id="{698F5DF4-567F-42F7-9ABF-79BE965EFF5F}"/>
              </a:ext>
            </a:extLst>
          </p:cNvPr>
          <p:cNvSpPr>
            <a:spLocks noGrp="1"/>
          </p:cNvSpPr>
          <p:nvPr>
            <p:ph type="sldNum" sz="quarter" idx="12"/>
          </p:nvPr>
        </p:nvSpPr>
        <p:spPr>
          <a:xfrm>
            <a:off x="8656320" y="6356350"/>
            <a:ext cx="2743200" cy="365125"/>
          </a:xfrm>
          <a:prstGeom prst="rect">
            <a:avLst/>
          </a:prstGeom>
        </p:spPr>
        <p:txBody>
          <a:bodyPr/>
          <a:lstStyle>
            <a:lvl1pPr>
              <a:defRPr sz="105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fld id="{A7DDB576-49B3-42E2-89EA-6E35EA8EF806}" type="slidenum">
              <a:rPr lang="en-US" smtClean="0"/>
              <a:pPr/>
              <a:t>‹#›</a:t>
            </a:fld>
            <a:endParaRPr lang="en-US" dirty="0"/>
          </a:p>
        </p:txBody>
      </p:sp>
      <p:sp>
        <p:nvSpPr>
          <p:cNvPr id="12" name="Picture Placeholder 3">
            <a:extLst>
              <a:ext uri="{FF2B5EF4-FFF2-40B4-BE49-F238E27FC236}">
                <a16:creationId xmlns:a16="http://schemas.microsoft.com/office/drawing/2014/main" id="{D826CE8B-31FB-4ED2-92ED-C93D69D5FEB3}"/>
              </a:ext>
            </a:extLst>
          </p:cNvPr>
          <p:cNvSpPr>
            <a:spLocks noGrp="1"/>
          </p:cNvSpPr>
          <p:nvPr>
            <p:ph type="pic" idx="14"/>
          </p:nvPr>
        </p:nvSpPr>
        <p:spPr>
          <a:xfrm>
            <a:off x="8966484" y="2310535"/>
            <a:ext cx="2225706" cy="2225706"/>
          </a:xfrm>
          <a:prstGeom prst="ellipse">
            <a:avLst/>
          </a:prstGeom>
          <a:noFill/>
        </p:spPr>
        <p:txBody>
          <a:bodyPr/>
          <a:lstStyle>
            <a:lvl1pPr marL="0" indent="0">
              <a:buNone/>
              <a:defRPr sz="320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20" name="Content Placeholder 3b">
            <a:extLst>
              <a:ext uri="{FF2B5EF4-FFF2-40B4-BE49-F238E27FC236}">
                <a16:creationId xmlns:a16="http://schemas.microsoft.com/office/drawing/2014/main" id="{46DB1E9E-5598-4E21-B6BC-593DBC2C0BE0}"/>
              </a:ext>
            </a:extLst>
          </p:cNvPr>
          <p:cNvSpPr>
            <a:spLocks noGrp="1"/>
          </p:cNvSpPr>
          <p:nvPr>
            <p:ph sz="half" idx="19" hasCustomPrompt="1"/>
          </p:nvPr>
        </p:nvSpPr>
        <p:spPr>
          <a:xfrm>
            <a:off x="8155248" y="5021537"/>
            <a:ext cx="3848178" cy="263702"/>
          </a:xfrm>
        </p:spPr>
        <p:txBody>
          <a:bodyPr>
            <a:noAutofit/>
          </a:bodyPr>
          <a:lstStyle>
            <a:lvl1pPr marL="0" indent="0" algn="ctr">
              <a:buNone/>
              <a:defRPr sz="1400" spc="0" baseline="0">
                <a:solidFill>
                  <a:srgbClr val="616265"/>
                </a:solidFill>
                <a:latin typeface="Open Sans Light ITALIC" panose="020B0306030504020204" pitchFamily="34" charset="0"/>
                <a:ea typeface="Open Sans Light ITALIC" panose="020B0306030504020204" pitchFamily="34" charset="0"/>
                <a:cs typeface="Open Sans Light ITALIC" panose="020B03060305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Title Here</a:t>
            </a:r>
          </a:p>
        </p:txBody>
      </p:sp>
      <p:sp>
        <p:nvSpPr>
          <p:cNvPr id="19" name="Content Placeholder 3a">
            <a:extLst>
              <a:ext uri="{FF2B5EF4-FFF2-40B4-BE49-F238E27FC236}">
                <a16:creationId xmlns:a16="http://schemas.microsoft.com/office/drawing/2014/main" id="{FB4A923A-27A2-4AB0-887F-2C09A3379A0E}"/>
              </a:ext>
            </a:extLst>
          </p:cNvPr>
          <p:cNvSpPr>
            <a:spLocks noGrp="1"/>
          </p:cNvSpPr>
          <p:nvPr>
            <p:ph sz="half" idx="18" hasCustomPrompt="1"/>
          </p:nvPr>
        </p:nvSpPr>
        <p:spPr>
          <a:xfrm>
            <a:off x="8155248" y="4757835"/>
            <a:ext cx="3848178" cy="263702"/>
          </a:xfrm>
        </p:spPr>
        <p:txBody>
          <a:bodyPr>
            <a:normAutofit/>
          </a:bodyPr>
          <a:lstStyle>
            <a:lvl1pPr marL="0" indent="0" algn="ctr">
              <a:buNone/>
              <a:defRPr sz="1600" cap="all" spc="100"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NAME HERE</a:t>
            </a:r>
          </a:p>
        </p:txBody>
      </p:sp>
      <p:sp>
        <p:nvSpPr>
          <p:cNvPr id="22" name="Oval 3">
            <a:extLst>
              <a:ext uri="{FF2B5EF4-FFF2-40B4-BE49-F238E27FC236}">
                <a16:creationId xmlns:a16="http://schemas.microsoft.com/office/drawing/2014/main" id="{6E181137-1E8E-4080-8045-736C7364C5C0}"/>
              </a:ext>
            </a:extLst>
          </p:cNvPr>
          <p:cNvSpPr/>
          <p:nvPr userDrawn="1"/>
        </p:nvSpPr>
        <p:spPr>
          <a:xfrm>
            <a:off x="8867757" y="2213040"/>
            <a:ext cx="2423160" cy="2423160"/>
          </a:xfrm>
          <a:prstGeom prst="ellipse">
            <a:avLst/>
          </a:prstGeom>
          <a:noFill/>
          <a:ln w="38100">
            <a:solidFill>
              <a:srgbClr val="59A8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Content Placeholder 2b">
            <a:extLst>
              <a:ext uri="{FF2B5EF4-FFF2-40B4-BE49-F238E27FC236}">
                <a16:creationId xmlns:a16="http://schemas.microsoft.com/office/drawing/2014/main" id="{78489BB8-0A91-4510-A4E7-3681D7876E97}"/>
              </a:ext>
            </a:extLst>
          </p:cNvPr>
          <p:cNvSpPr>
            <a:spLocks noGrp="1"/>
          </p:cNvSpPr>
          <p:nvPr>
            <p:ph sz="half" idx="17" hasCustomPrompt="1"/>
          </p:nvPr>
        </p:nvSpPr>
        <p:spPr>
          <a:xfrm>
            <a:off x="4171911" y="5021537"/>
            <a:ext cx="3848178" cy="263702"/>
          </a:xfrm>
        </p:spPr>
        <p:txBody>
          <a:bodyPr>
            <a:noAutofit/>
          </a:bodyPr>
          <a:lstStyle>
            <a:lvl1pPr marL="0" indent="0" algn="ctr">
              <a:buNone/>
              <a:defRPr sz="1400" spc="0" baseline="0">
                <a:solidFill>
                  <a:srgbClr val="616265"/>
                </a:solidFill>
                <a:latin typeface="Open Sans Light ITALIC" panose="020B0306030504020204" pitchFamily="34" charset="0"/>
                <a:ea typeface="Open Sans Light ITALIC" panose="020B0306030504020204" pitchFamily="34" charset="0"/>
                <a:cs typeface="Open Sans Light ITALIC" panose="020B03060305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Title Here</a:t>
            </a:r>
          </a:p>
        </p:txBody>
      </p:sp>
      <p:sp>
        <p:nvSpPr>
          <p:cNvPr id="17" name="Content Placeholder 2a">
            <a:extLst>
              <a:ext uri="{FF2B5EF4-FFF2-40B4-BE49-F238E27FC236}">
                <a16:creationId xmlns:a16="http://schemas.microsoft.com/office/drawing/2014/main" id="{7F0C7D94-0A8B-4E2F-BD78-C049C5011E63}"/>
              </a:ext>
            </a:extLst>
          </p:cNvPr>
          <p:cNvSpPr>
            <a:spLocks noGrp="1"/>
          </p:cNvSpPr>
          <p:nvPr>
            <p:ph sz="half" idx="16" hasCustomPrompt="1"/>
          </p:nvPr>
        </p:nvSpPr>
        <p:spPr>
          <a:xfrm>
            <a:off x="4171911" y="4757835"/>
            <a:ext cx="3848178" cy="263702"/>
          </a:xfrm>
        </p:spPr>
        <p:txBody>
          <a:bodyPr>
            <a:normAutofit/>
          </a:bodyPr>
          <a:lstStyle>
            <a:lvl1pPr marL="0" indent="0" algn="ctr">
              <a:buNone/>
              <a:defRPr sz="1600" cap="all" spc="100"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NAME HERE</a:t>
            </a:r>
          </a:p>
        </p:txBody>
      </p:sp>
      <p:sp>
        <p:nvSpPr>
          <p:cNvPr id="8" name="Picture Placeholder 2">
            <a:extLst>
              <a:ext uri="{FF2B5EF4-FFF2-40B4-BE49-F238E27FC236}">
                <a16:creationId xmlns:a16="http://schemas.microsoft.com/office/drawing/2014/main" id="{EF507428-4A93-42B4-B2E0-CD72394E1880}"/>
              </a:ext>
            </a:extLst>
          </p:cNvPr>
          <p:cNvSpPr>
            <a:spLocks noGrp="1"/>
          </p:cNvSpPr>
          <p:nvPr>
            <p:ph type="pic" idx="1"/>
          </p:nvPr>
        </p:nvSpPr>
        <p:spPr>
          <a:xfrm>
            <a:off x="4983147" y="2310535"/>
            <a:ext cx="2225706" cy="2225706"/>
          </a:xfrm>
          <a:prstGeom prst="ellipse">
            <a:avLst/>
          </a:prstGeom>
          <a:noFill/>
        </p:spPr>
        <p:txBody>
          <a:bodyPr/>
          <a:lstStyle>
            <a:lvl1pPr marL="0" indent="0">
              <a:buNone/>
              <a:defRPr sz="320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21" name="Oval 2">
            <a:extLst>
              <a:ext uri="{FF2B5EF4-FFF2-40B4-BE49-F238E27FC236}">
                <a16:creationId xmlns:a16="http://schemas.microsoft.com/office/drawing/2014/main" id="{9F09F027-67B0-4832-AA05-069F00742A1F}"/>
              </a:ext>
            </a:extLst>
          </p:cNvPr>
          <p:cNvSpPr/>
          <p:nvPr userDrawn="1"/>
        </p:nvSpPr>
        <p:spPr>
          <a:xfrm>
            <a:off x="4884420" y="2213040"/>
            <a:ext cx="2423160" cy="2423160"/>
          </a:xfrm>
          <a:prstGeom prst="ellipse">
            <a:avLst/>
          </a:prstGeom>
          <a:noFill/>
          <a:ln w="38100">
            <a:solidFill>
              <a:srgbClr val="59A8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ontent Placeholder 1b">
            <a:extLst>
              <a:ext uri="{FF2B5EF4-FFF2-40B4-BE49-F238E27FC236}">
                <a16:creationId xmlns:a16="http://schemas.microsoft.com/office/drawing/2014/main" id="{FAF7C71F-A903-4690-AE65-53C2C2468315}"/>
              </a:ext>
            </a:extLst>
          </p:cNvPr>
          <p:cNvSpPr>
            <a:spLocks noGrp="1"/>
          </p:cNvSpPr>
          <p:nvPr>
            <p:ph sz="half" idx="15" hasCustomPrompt="1"/>
          </p:nvPr>
        </p:nvSpPr>
        <p:spPr>
          <a:xfrm>
            <a:off x="188574" y="5021537"/>
            <a:ext cx="3848178" cy="263702"/>
          </a:xfrm>
        </p:spPr>
        <p:txBody>
          <a:bodyPr>
            <a:noAutofit/>
          </a:bodyPr>
          <a:lstStyle>
            <a:lvl1pPr marL="0" indent="0" algn="ctr">
              <a:buNone/>
              <a:defRPr sz="1400" spc="0" baseline="0">
                <a:solidFill>
                  <a:srgbClr val="616265"/>
                </a:solidFill>
                <a:latin typeface="Open Sans Light ITALIC" panose="020B0306030504020204" pitchFamily="34" charset="0"/>
                <a:ea typeface="Open Sans Light ITALIC" panose="020B0306030504020204" pitchFamily="34" charset="0"/>
                <a:cs typeface="Open Sans Light ITALIC" panose="020B03060305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Title Here</a:t>
            </a:r>
          </a:p>
        </p:txBody>
      </p:sp>
      <p:sp>
        <p:nvSpPr>
          <p:cNvPr id="4" name="Content Placeholder 1a">
            <a:extLst>
              <a:ext uri="{FF2B5EF4-FFF2-40B4-BE49-F238E27FC236}">
                <a16:creationId xmlns:a16="http://schemas.microsoft.com/office/drawing/2014/main" id="{23B86F6F-4EB7-4E2D-9F4B-2B4C217F1616}"/>
              </a:ext>
            </a:extLst>
          </p:cNvPr>
          <p:cNvSpPr>
            <a:spLocks noGrp="1"/>
          </p:cNvSpPr>
          <p:nvPr>
            <p:ph sz="half" idx="2" hasCustomPrompt="1"/>
          </p:nvPr>
        </p:nvSpPr>
        <p:spPr>
          <a:xfrm>
            <a:off x="188574" y="4757835"/>
            <a:ext cx="3848178" cy="263702"/>
          </a:xfrm>
        </p:spPr>
        <p:txBody>
          <a:bodyPr>
            <a:normAutofit/>
          </a:bodyPr>
          <a:lstStyle>
            <a:lvl1pPr marL="0" indent="0" algn="ctr">
              <a:buNone/>
              <a:defRPr sz="1600" cap="all" spc="100"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NAME HERE</a:t>
            </a:r>
          </a:p>
        </p:txBody>
      </p:sp>
      <p:sp>
        <p:nvSpPr>
          <p:cNvPr id="11" name="Picture Placeholder 1">
            <a:extLst>
              <a:ext uri="{FF2B5EF4-FFF2-40B4-BE49-F238E27FC236}">
                <a16:creationId xmlns:a16="http://schemas.microsoft.com/office/drawing/2014/main" id="{914566CE-D76E-48EC-9648-A68A6A15D600}"/>
              </a:ext>
            </a:extLst>
          </p:cNvPr>
          <p:cNvSpPr>
            <a:spLocks noGrp="1"/>
          </p:cNvSpPr>
          <p:nvPr>
            <p:ph type="pic" idx="13"/>
          </p:nvPr>
        </p:nvSpPr>
        <p:spPr>
          <a:xfrm>
            <a:off x="999810" y="2310535"/>
            <a:ext cx="2225706" cy="2225706"/>
          </a:xfrm>
          <a:prstGeom prst="ellipse">
            <a:avLst/>
          </a:prstGeom>
          <a:noFill/>
        </p:spPr>
        <p:txBody>
          <a:bodyPr/>
          <a:lstStyle>
            <a:lvl1pPr marL="0" indent="0">
              <a:buNone/>
              <a:defRPr sz="320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23" name="Oval 1">
            <a:extLst>
              <a:ext uri="{FF2B5EF4-FFF2-40B4-BE49-F238E27FC236}">
                <a16:creationId xmlns:a16="http://schemas.microsoft.com/office/drawing/2014/main" id="{22E415E1-457D-4CB7-831E-C9A83D7E2379}"/>
              </a:ext>
            </a:extLst>
          </p:cNvPr>
          <p:cNvSpPr/>
          <p:nvPr userDrawn="1"/>
        </p:nvSpPr>
        <p:spPr>
          <a:xfrm>
            <a:off x="901083" y="2213040"/>
            <a:ext cx="2423160" cy="2423160"/>
          </a:xfrm>
          <a:prstGeom prst="ellipse">
            <a:avLst/>
          </a:prstGeom>
          <a:noFill/>
          <a:ln w="38100">
            <a:solidFill>
              <a:srgbClr val="59A8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itle">
            <a:extLst>
              <a:ext uri="{FF2B5EF4-FFF2-40B4-BE49-F238E27FC236}">
                <a16:creationId xmlns:a16="http://schemas.microsoft.com/office/drawing/2014/main" id="{4DB0ABD1-593B-4529-913A-F852F3DB2F16}"/>
              </a:ext>
            </a:extLst>
          </p:cNvPr>
          <p:cNvSpPr>
            <a:spLocks noGrp="1"/>
          </p:cNvSpPr>
          <p:nvPr>
            <p:ph type="title"/>
          </p:nvPr>
        </p:nvSpPr>
        <p:spPr>
          <a:xfrm>
            <a:off x="838200" y="365125"/>
            <a:ext cx="10515600" cy="1325563"/>
          </a:xfrm>
        </p:spPr>
        <p:txBody>
          <a:bodyPr/>
          <a:lstStyle>
            <a:lvl1pPr>
              <a:defRPr b="0">
                <a:solidFill>
                  <a:srgbClr val="015396"/>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spTree>
    <p:extLst>
      <p:ext uri="{BB962C8B-B14F-4D97-AF65-F5344CB8AC3E}">
        <p14:creationId xmlns:p14="http://schemas.microsoft.com/office/powerpoint/2010/main" val="29060300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Meet team - 4">
    <p:spTree>
      <p:nvGrpSpPr>
        <p:cNvPr id="1" name=""/>
        <p:cNvGrpSpPr/>
        <p:nvPr/>
      </p:nvGrpSpPr>
      <p:grpSpPr>
        <a:xfrm>
          <a:off x="0" y="0"/>
          <a:ext cx="0" cy="0"/>
          <a:chOff x="0" y="0"/>
          <a:chExt cx="0" cy="0"/>
        </a:xfrm>
      </p:grpSpPr>
      <p:sp>
        <p:nvSpPr>
          <p:cNvPr id="9" name="Slide Number Placeholder">
            <a:extLst>
              <a:ext uri="{FF2B5EF4-FFF2-40B4-BE49-F238E27FC236}">
                <a16:creationId xmlns:a16="http://schemas.microsoft.com/office/drawing/2014/main" id="{698F5DF4-567F-42F7-9ABF-79BE965EFF5F}"/>
              </a:ext>
            </a:extLst>
          </p:cNvPr>
          <p:cNvSpPr>
            <a:spLocks noGrp="1"/>
          </p:cNvSpPr>
          <p:nvPr>
            <p:ph type="sldNum" sz="quarter" idx="12"/>
          </p:nvPr>
        </p:nvSpPr>
        <p:spPr>
          <a:xfrm>
            <a:off x="8656320" y="6356350"/>
            <a:ext cx="2743200" cy="365125"/>
          </a:xfrm>
          <a:prstGeom prst="rect">
            <a:avLst/>
          </a:prstGeom>
        </p:spPr>
        <p:txBody>
          <a:bodyPr/>
          <a:lstStyle>
            <a:lvl1pPr>
              <a:defRPr sz="105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fld id="{A7DDB576-49B3-42E2-89EA-6E35EA8EF806}" type="slidenum">
              <a:rPr lang="en-US" smtClean="0"/>
              <a:pPr/>
              <a:t>‹#›</a:t>
            </a:fld>
            <a:endParaRPr lang="en-US" dirty="0"/>
          </a:p>
        </p:txBody>
      </p:sp>
      <p:sp>
        <p:nvSpPr>
          <p:cNvPr id="31" name="Content Placeholder 4b">
            <a:extLst>
              <a:ext uri="{FF2B5EF4-FFF2-40B4-BE49-F238E27FC236}">
                <a16:creationId xmlns:a16="http://schemas.microsoft.com/office/drawing/2014/main" id="{1A29A235-9167-4F27-B5C3-CB2ACCB16273}"/>
              </a:ext>
            </a:extLst>
          </p:cNvPr>
          <p:cNvSpPr>
            <a:spLocks noGrp="1"/>
          </p:cNvSpPr>
          <p:nvPr>
            <p:ph sz="half" idx="29" hasCustomPrompt="1"/>
          </p:nvPr>
        </p:nvSpPr>
        <p:spPr>
          <a:xfrm>
            <a:off x="9434265" y="5021537"/>
            <a:ext cx="2702769" cy="263702"/>
          </a:xfrm>
        </p:spPr>
        <p:txBody>
          <a:bodyPr>
            <a:noAutofit/>
          </a:bodyPr>
          <a:lstStyle>
            <a:lvl1pPr marL="0" indent="0" algn="ctr">
              <a:buNone/>
              <a:defRPr sz="1400" spc="0" baseline="0">
                <a:solidFill>
                  <a:srgbClr val="616265"/>
                </a:solidFill>
                <a:latin typeface="Open Sans Light ITALIC" panose="020B0306030504020204" pitchFamily="34" charset="0"/>
                <a:ea typeface="Open Sans Light ITALIC" panose="020B0306030504020204" pitchFamily="34" charset="0"/>
                <a:cs typeface="Open Sans Light ITALIC" panose="020B03060305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Title Here</a:t>
            </a:r>
          </a:p>
        </p:txBody>
      </p:sp>
      <p:sp>
        <p:nvSpPr>
          <p:cNvPr id="30" name="Content Placeholder 4a">
            <a:extLst>
              <a:ext uri="{FF2B5EF4-FFF2-40B4-BE49-F238E27FC236}">
                <a16:creationId xmlns:a16="http://schemas.microsoft.com/office/drawing/2014/main" id="{778778C9-2C47-4D08-ADDF-45D2A93DCBD3}"/>
              </a:ext>
            </a:extLst>
          </p:cNvPr>
          <p:cNvSpPr>
            <a:spLocks noGrp="1"/>
          </p:cNvSpPr>
          <p:nvPr>
            <p:ph sz="half" idx="28" hasCustomPrompt="1"/>
          </p:nvPr>
        </p:nvSpPr>
        <p:spPr>
          <a:xfrm>
            <a:off x="9434265" y="4757835"/>
            <a:ext cx="2702769" cy="263702"/>
          </a:xfrm>
        </p:spPr>
        <p:txBody>
          <a:bodyPr>
            <a:normAutofit/>
          </a:bodyPr>
          <a:lstStyle>
            <a:lvl1pPr marL="0" indent="0" algn="ctr">
              <a:buNone/>
              <a:defRPr sz="1600" cap="all" spc="100"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NAME HERE</a:t>
            </a:r>
          </a:p>
        </p:txBody>
      </p:sp>
      <p:sp>
        <p:nvSpPr>
          <p:cNvPr id="14" name="Picture Placeholder 4">
            <a:extLst>
              <a:ext uri="{FF2B5EF4-FFF2-40B4-BE49-F238E27FC236}">
                <a16:creationId xmlns:a16="http://schemas.microsoft.com/office/drawing/2014/main" id="{EF36742C-82DA-4933-9D07-A891DC81BF22}"/>
              </a:ext>
            </a:extLst>
          </p:cNvPr>
          <p:cNvSpPr>
            <a:spLocks noGrp="1"/>
          </p:cNvSpPr>
          <p:nvPr>
            <p:ph type="pic" idx="20"/>
          </p:nvPr>
        </p:nvSpPr>
        <p:spPr>
          <a:xfrm>
            <a:off x="9877566" y="2310535"/>
            <a:ext cx="1828800" cy="1828800"/>
          </a:xfrm>
          <a:prstGeom prst="ellipse">
            <a:avLst/>
          </a:prstGeom>
          <a:noFill/>
        </p:spPr>
        <p:txBody>
          <a:bodyPr/>
          <a:lstStyle>
            <a:lvl1pPr marL="0" indent="0">
              <a:buNone/>
              <a:defRPr sz="320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39" name="Oval 4">
            <a:extLst>
              <a:ext uri="{FF2B5EF4-FFF2-40B4-BE49-F238E27FC236}">
                <a16:creationId xmlns:a16="http://schemas.microsoft.com/office/drawing/2014/main" id="{B6A79364-8CF2-4CE5-8BCA-87345CE51044}"/>
              </a:ext>
            </a:extLst>
          </p:cNvPr>
          <p:cNvSpPr/>
          <p:nvPr userDrawn="1"/>
        </p:nvSpPr>
        <p:spPr>
          <a:xfrm>
            <a:off x="9784841" y="2217137"/>
            <a:ext cx="2014249" cy="2014249"/>
          </a:xfrm>
          <a:prstGeom prst="ellipse">
            <a:avLst/>
          </a:prstGeom>
          <a:noFill/>
          <a:ln w="38100">
            <a:solidFill>
              <a:srgbClr val="59A8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Content Placeholder 3b">
            <a:extLst>
              <a:ext uri="{FF2B5EF4-FFF2-40B4-BE49-F238E27FC236}">
                <a16:creationId xmlns:a16="http://schemas.microsoft.com/office/drawing/2014/main" id="{D2D81906-7A9A-4C0B-89FC-E990B885BF39}"/>
              </a:ext>
            </a:extLst>
          </p:cNvPr>
          <p:cNvSpPr>
            <a:spLocks noGrp="1"/>
          </p:cNvSpPr>
          <p:nvPr>
            <p:ph sz="half" idx="25" hasCustomPrompt="1"/>
          </p:nvPr>
        </p:nvSpPr>
        <p:spPr>
          <a:xfrm>
            <a:off x="6256856" y="5021537"/>
            <a:ext cx="2702769" cy="263702"/>
          </a:xfrm>
        </p:spPr>
        <p:txBody>
          <a:bodyPr>
            <a:noAutofit/>
          </a:bodyPr>
          <a:lstStyle>
            <a:lvl1pPr marL="0" indent="0" algn="ctr">
              <a:buNone/>
              <a:defRPr sz="1400" spc="0" baseline="0">
                <a:solidFill>
                  <a:srgbClr val="616265"/>
                </a:solidFill>
                <a:latin typeface="Open Sans Light ITALIC" panose="020B0306030504020204" pitchFamily="34" charset="0"/>
                <a:ea typeface="Open Sans Light ITALIC" panose="020B0306030504020204" pitchFamily="34" charset="0"/>
                <a:cs typeface="Open Sans Light ITALIC" panose="020B03060305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Title Here</a:t>
            </a:r>
          </a:p>
        </p:txBody>
      </p:sp>
      <p:sp>
        <p:nvSpPr>
          <p:cNvPr id="25" name="Content Placeholder 3a">
            <a:extLst>
              <a:ext uri="{FF2B5EF4-FFF2-40B4-BE49-F238E27FC236}">
                <a16:creationId xmlns:a16="http://schemas.microsoft.com/office/drawing/2014/main" id="{99337B20-4CC7-4009-A4E8-FF02DFAE129C}"/>
              </a:ext>
            </a:extLst>
          </p:cNvPr>
          <p:cNvSpPr>
            <a:spLocks noGrp="1"/>
          </p:cNvSpPr>
          <p:nvPr>
            <p:ph sz="half" idx="24" hasCustomPrompt="1"/>
          </p:nvPr>
        </p:nvSpPr>
        <p:spPr>
          <a:xfrm>
            <a:off x="6256856" y="4757835"/>
            <a:ext cx="2702769" cy="263702"/>
          </a:xfrm>
        </p:spPr>
        <p:txBody>
          <a:bodyPr>
            <a:normAutofit/>
          </a:bodyPr>
          <a:lstStyle>
            <a:lvl1pPr marL="0" indent="0" algn="ctr">
              <a:buNone/>
              <a:defRPr sz="1600" cap="all" spc="100"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NAME HERE</a:t>
            </a:r>
          </a:p>
        </p:txBody>
      </p:sp>
      <p:sp>
        <p:nvSpPr>
          <p:cNvPr id="12" name="Picture Placeholder 3">
            <a:extLst>
              <a:ext uri="{FF2B5EF4-FFF2-40B4-BE49-F238E27FC236}">
                <a16:creationId xmlns:a16="http://schemas.microsoft.com/office/drawing/2014/main" id="{D826CE8B-31FB-4ED2-92ED-C93D69D5FEB3}"/>
              </a:ext>
            </a:extLst>
          </p:cNvPr>
          <p:cNvSpPr>
            <a:spLocks noGrp="1"/>
          </p:cNvSpPr>
          <p:nvPr>
            <p:ph type="pic" idx="14"/>
          </p:nvPr>
        </p:nvSpPr>
        <p:spPr>
          <a:xfrm>
            <a:off x="6705465" y="2310535"/>
            <a:ext cx="1828800" cy="1828800"/>
          </a:xfrm>
          <a:prstGeom prst="ellipse">
            <a:avLst/>
          </a:prstGeom>
          <a:noFill/>
        </p:spPr>
        <p:txBody>
          <a:bodyPr/>
          <a:lstStyle>
            <a:lvl1pPr marL="0" indent="0">
              <a:buNone/>
              <a:defRPr sz="320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38" name="Oval 3">
            <a:extLst>
              <a:ext uri="{FF2B5EF4-FFF2-40B4-BE49-F238E27FC236}">
                <a16:creationId xmlns:a16="http://schemas.microsoft.com/office/drawing/2014/main" id="{D604F2E7-49C4-4E3A-BA01-3AAB9D427E3F}"/>
              </a:ext>
            </a:extLst>
          </p:cNvPr>
          <p:cNvSpPr/>
          <p:nvPr userDrawn="1"/>
        </p:nvSpPr>
        <p:spPr>
          <a:xfrm>
            <a:off x="6612740" y="2217137"/>
            <a:ext cx="2014249" cy="2014249"/>
          </a:xfrm>
          <a:prstGeom prst="ellipse">
            <a:avLst/>
          </a:prstGeom>
          <a:noFill/>
          <a:ln w="38100">
            <a:solidFill>
              <a:srgbClr val="59A8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Content Placeholder 2b">
            <a:extLst>
              <a:ext uri="{FF2B5EF4-FFF2-40B4-BE49-F238E27FC236}">
                <a16:creationId xmlns:a16="http://schemas.microsoft.com/office/drawing/2014/main" id="{D7365743-7CE4-4FA8-8B0B-F2570F35E0E5}"/>
              </a:ext>
            </a:extLst>
          </p:cNvPr>
          <p:cNvSpPr>
            <a:spLocks noGrp="1"/>
          </p:cNvSpPr>
          <p:nvPr>
            <p:ph sz="half" idx="22" hasCustomPrompt="1"/>
          </p:nvPr>
        </p:nvSpPr>
        <p:spPr>
          <a:xfrm>
            <a:off x="3130527" y="5021537"/>
            <a:ext cx="2702769" cy="263702"/>
          </a:xfrm>
        </p:spPr>
        <p:txBody>
          <a:bodyPr>
            <a:noAutofit/>
          </a:bodyPr>
          <a:lstStyle>
            <a:lvl1pPr marL="0" indent="0" algn="ctr">
              <a:buNone/>
              <a:defRPr sz="1400" spc="0" baseline="0">
                <a:solidFill>
                  <a:srgbClr val="616265"/>
                </a:solidFill>
                <a:latin typeface="Open Sans Light ITALIC" panose="020B0306030504020204" pitchFamily="34" charset="0"/>
                <a:ea typeface="Open Sans Light ITALIC" panose="020B0306030504020204" pitchFamily="34" charset="0"/>
                <a:cs typeface="Open Sans Light ITALIC" panose="020B03060305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Title Here</a:t>
            </a:r>
          </a:p>
        </p:txBody>
      </p:sp>
      <p:sp>
        <p:nvSpPr>
          <p:cNvPr id="21" name="Content Placeholder 2a">
            <a:extLst>
              <a:ext uri="{FF2B5EF4-FFF2-40B4-BE49-F238E27FC236}">
                <a16:creationId xmlns:a16="http://schemas.microsoft.com/office/drawing/2014/main" id="{B7C73F9F-0C6B-415A-85AE-B78C31C59E61}"/>
              </a:ext>
            </a:extLst>
          </p:cNvPr>
          <p:cNvSpPr>
            <a:spLocks noGrp="1"/>
          </p:cNvSpPr>
          <p:nvPr>
            <p:ph sz="half" idx="21" hasCustomPrompt="1"/>
          </p:nvPr>
        </p:nvSpPr>
        <p:spPr>
          <a:xfrm>
            <a:off x="3130527" y="4757835"/>
            <a:ext cx="2702769" cy="263702"/>
          </a:xfrm>
        </p:spPr>
        <p:txBody>
          <a:bodyPr>
            <a:normAutofit/>
          </a:bodyPr>
          <a:lstStyle>
            <a:lvl1pPr marL="0" indent="0" algn="ctr">
              <a:buNone/>
              <a:defRPr sz="1600" cap="all" spc="100"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NAME HERE</a:t>
            </a:r>
          </a:p>
        </p:txBody>
      </p:sp>
      <p:sp>
        <p:nvSpPr>
          <p:cNvPr id="8" name="Picture Placeholder 2">
            <a:extLst>
              <a:ext uri="{FF2B5EF4-FFF2-40B4-BE49-F238E27FC236}">
                <a16:creationId xmlns:a16="http://schemas.microsoft.com/office/drawing/2014/main" id="{EF507428-4A93-42B4-B2E0-CD72394E1880}"/>
              </a:ext>
            </a:extLst>
          </p:cNvPr>
          <p:cNvSpPr>
            <a:spLocks noGrp="1"/>
          </p:cNvSpPr>
          <p:nvPr>
            <p:ph type="pic" idx="1"/>
          </p:nvPr>
        </p:nvSpPr>
        <p:spPr>
          <a:xfrm>
            <a:off x="3533364" y="2310535"/>
            <a:ext cx="1828800" cy="1828800"/>
          </a:xfrm>
          <a:prstGeom prst="ellipse">
            <a:avLst/>
          </a:prstGeom>
          <a:noFill/>
        </p:spPr>
        <p:txBody>
          <a:bodyPr/>
          <a:lstStyle>
            <a:lvl1pPr marL="0" indent="0">
              <a:buNone/>
              <a:defRPr sz="320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36" name="Oval 2">
            <a:extLst>
              <a:ext uri="{FF2B5EF4-FFF2-40B4-BE49-F238E27FC236}">
                <a16:creationId xmlns:a16="http://schemas.microsoft.com/office/drawing/2014/main" id="{2B875BE3-EDBB-45F1-973D-3D8FE472A471}"/>
              </a:ext>
            </a:extLst>
          </p:cNvPr>
          <p:cNvSpPr/>
          <p:nvPr userDrawn="1"/>
        </p:nvSpPr>
        <p:spPr>
          <a:xfrm>
            <a:off x="3440639" y="2217137"/>
            <a:ext cx="2014249" cy="2014249"/>
          </a:xfrm>
          <a:prstGeom prst="ellipse">
            <a:avLst/>
          </a:prstGeom>
          <a:noFill/>
          <a:ln w="38100">
            <a:solidFill>
              <a:srgbClr val="59A8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ontent Placeholder 1b">
            <a:extLst>
              <a:ext uri="{FF2B5EF4-FFF2-40B4-BE49-F238E27FC236}">
                <a16:creationId xmlns:a16="http://schemas.microsoft.com/office/drawing/2014/main" id="{FAF7C71F-A903-4690-AE65-53C2C2468315}"/>
              </a:ext>
            </a:extLst>
          </p:cNvPr>
          <p:cNvSpPr>
            <a:spLocks noGrp="1"/>
          </p:cNvSpPr>
          <p:nvPr>
            <p:ph sz="half" idx="15" hasCustomPrompt="1"/>
          </p:nvPr>
        </p:nvSpPr>
        <p:spPr>
          <a:xfrm>
            <a:off x="55283" y="5021537"/>
            <a:ext cx="2702769" cy="263702"/>
          </a:xfrm>
        </p:spPr>
        <p:txBody>
          <a:bodyPr>
            <a:noAutofit/>
          </a:bodyPr>
          <a:lstStyle>
            <a:lvl1pPr marL="0" indent="0" algn="ctr">
              <a:buNone/>
              <a:defRPr sz="1400" spc="0" baseline="0">
                <a:solidFill>
                  <a:srgbClr val="616265"/>
                </a:solidFill>
                <a:latin typeface="Open Sans Light ITALIC" panose="020B0306030504020204" pitchFamily="34" charset="0"/>
                <a:ea typeface="Open Sans Light ITALIC" panose="020B0306030504020204" pitchFamily="34" charset="0"/>
                <a:cs typeface="Open Sans Light ITALIC" panose="020B03060305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Title Here</a:t>
            </a:r>
          </a:p>
        </p:txBody>
      </p:sp>
      <p:sp>
        <p:nvSpPr>
          <p:cNvPr id="4" name="Content Placeholder 1a">
            <a:extLst>
              <a:ext uri="{FF2B5EF4-FFF2-40B4-BE49-F238E27FC236}">
                <a16:creationId xmlns:a16="http://schemas.microsoft.com/office/drawing/2014/main" id="{23B86F6F-4EB7-4E2D-9F4B-2B4C217F1616}"/>
              </a:ext>
            </a:extLst>
          </p:cNvPr>
          <p:cNvSpPr>
            <a:spLocks noGrp="1"/>
          </p:cNvSpPr>
          <p:nvPr>
            <p:ph sz="half" idx="2" hasCustomPrompt="1"/>
          </p:nvPr>
        </p:nvSpPr>
        <p:spPr>
          <a:xfrm>
            <a:off x="55283" y="4757835"/>
            <a:ext cx="2702769" cy="263702"/>
          </a:xfrm>
        </p:spPr>
        <p:txBody>
          <a:bodyPr>
            <a:normAutofit/>
          </a:bodyPr>
          <a:lstStyle>
            <a:lvl1pPr marL="0" indent="0" algn="ctr">
              <a:buNone/>
              <a:defRPr sz="1600" cap="all" spc="100"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NAME HERE</a:t>
            </a:r>
          </a:p>
        </p:txBody>
      </p:sp>
      <p:sp>
        <p:nvSpPr>
          <p:cNvPr id="11" name="Picture Placeholder 1">
            <a:extLst>
              <a:ext uri="{FF2B5EF4-FFF2-40B4-BE49-F238E27FC236}">
                <a16:creationId xmlns:a16="http://schemas.microsoft.com/office/drawing/2014/main" id="{914566CE-D76E-48EC-9648-A68A6A15D600}"/>
              </a:ext>
            </a:extLst>
          </p:cNvPr>
          <p:cNvSpPr>
            <a:spLocks noGrp="1"/>
          </p:cNvSpPr>
          <p:nvPr>
            <p:ph type="pic" idx="13"/>
          </p:nvPr>
        </p:nvSpPr>
        <p:spPr>
          <a:xfrm>
            <a:off x="492740" y="2310535"/>
            <a:ext cx="1828800" cy="1828800"/>
          </a:xfrm>
          <a:prstGeom prst="ellipse">
            <a:avLst/>
          </a:prstGeom>
          <a:noFill/>
        </p:spPr>
        <p:txBody>
          <a:bodyPr/>
          <a:lstStyle>
            <a:lvl1pPr marL="0" indent="0">
              <a:buNone/>
              <a:defRPr sz="320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37" name="Oval 1">
            <a:extLst>
              <a:ext uri="{FF2B5EF4-FFF2-40B4-BE49-F238E27FC236}">
                <a16:creationId xmlns:a16="http://schemas.microsoft.com/office/drawing/2014/main" id="{2787829E-EEB1-4AE1-B17E-EE6E2FBD230A}"/>
              </a:ext>
            </a:extLst>
          </p:cNvPr>
          <p:cNvSpPr/>
          <p:nvPr userDrawn="1"/>
        </p:nvSpPr>
        <p:spPr>
          <a:xfrm>
            <a:off x="399542" y="2217137"/>
            <a:ext cx="2014249" cy="2014249"/>
          </a:xfrm>
          <a:prstGeom prst="ellipse">
            <a:avLst/>
          </a:prstGeom>
          <a:noFill/>
          <a:ln w="38100">
            <a:solidFill>
              <a:srgbClr val="59A8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itle">
            <a:extLst>
              <a:ext uri="{FF2B5EF4-FFF2-40B4-BE49-F238E27FC236}">
                <a16:creationId xmlns:a16="http://schemas.microsoft.com/office/drawing/2014/main" id="{F02F969A-CD4F-4F8A-817E-07F0AF7763BA}"/>
              </a:ext>
            </a:extLst>
          </p:cNvPr>
          <p:cNvSpPr>
            <a:spLocks noGrp="1"/>
          </p:cNvSpPr>
          <p:nvPr>
            <p:ph type="title"/>
          </p:nvPr>
        </p:nvSpPr>
        <p:spPr>
          <a:xfrm>
            <a:off x="838200" y="365125"/>
            <a:ext cx="10515600" cy="1325563"/>
          </a:xfrm>
        </p:spPr>
        <p:txBody>
          <a:bodyPr/>
          <a:lstStyle>
            <a:lvl1pPr>
              <a:defRPr b="0">
                <a:solidFill>
                  <a:srgbClr val="015396"/>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spTree>
    <p:extLst>
      <p:ext uri="{BB962C8B-B14F-4D97-AF65-F5344CB8AC3E}">
        <p14:creationId xmlns:p14="http://schemas.microsoft.com/office/powerpoint/2010/main" val="28678013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1" name="Slide Number Placeholder">
            <a:extLst>
              <a:ext uri="{FF2B5EF4-FFF2-40B4-BE49-F238E27FC236}">
                <a16:creationId xmlns:a16="http://schemas.microsoft.com/office/drawing/2014/main" id="{8FE660B7-A519-4F6D-AC19-E715D1BD7743}"/>
              </a:ext>
            </a:extLst>
          </p:cNvPr>
          <p:cNvSpPr>
            <a:spLocks noGrp="1"/>
          </p:cNvSpPr>
          <p:nvPr>
            <p:ph type="sldNum" sz="quarter" idx="12"/>
          </p:nvPr>
        </p:nvSpPr>
        <p:spPr>
          <a:xfrm>
            <a:off x="8656320" y="6356350"/>
            <a:ext cx="2743200" cy="365125"/>
          </a:xfrm>
          <a:prstGeom prst="rect">
            <a:avLst/>
          </a:prstGeom>
        </p:spPr>
        <p:txBody>
          <a:bodyPr/>
          <a:lstStyle>
            <a:lvl1pPr>
              <a:defRPr sz="105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fld id="{A7DDB576-49B3-42E2-89EA-6E35EA8EF806}" type="slidenum">
              <a:rPr lang="en-US" smtClean="0"/>
              <a:pPr/>
              <a:t>‹#›</a:t>
            </a:fld>
            <a:endParaRPr lang="en-US" dirty="0"/>
          </a:p>
        </p:txBody>
      </p:sp>
      <p:sp>
        <p:nvSpPr>
          <p:cNvPr id="6" name="Content Placeholder 2">
            <a:extLst>
              <a:ext uri="{FF2B5EF4-FFF2-40B4-BE49-F238E27FC236}">
                <a16:creationId xmlns:a16="http://schemas.microsoft.com/office/drawing/2014/main" id="{AE73FF5C-6390-4847-8743-8F7B4D1DEE1E}"/>
              </a:ext>
            </a:extLst>
          </p:cNvPr>
          <p:cNvSpPr>
            <a:spLocks noGrp="1"/>
          </p:cNvSpPr>
          <p:nvPr>
            <p:ph sz="quarter" idx="4"/>
          </p:nvPr>
        </p:nvSpPr>
        <p:spPr>
          <a:xfrm>
            <a:off x="6172200" y="2505075"/>
            <a:ext cx="5183188" cy="3684588"/>
          </a:xfrm>
        </p:spPr>
        <p:txBody>
          <a:bodyPr/>
          <a:lstStyle>
            <a:lvl1pPr>
              <a:buClr>
                <a:srgbClr val="59A80F"/>
              </a:buClr>
              <a:defRPr>
                <a:latin typeface="Open Sans Light" panose="020B0306030504020204" pitchFamily="34" charset="0"/>
                <a:ea typeface="Open Sans Light" panose="020B0306030504020204" pitchFamily="34" charset="0"/>
                <a:cs typeface="Open Sans Light" panose="020B0306030504020204" pitchFamily="34" charset="0"/>
              </a:defRPr>
            </a:lvl1pPr>
            <a:lvl2pPr>
              <a:buClr>
                <a:srgbClr val="59A80F"/>
              </a:buClr>
              <a:defRPr>
                <a:latin typeface="Open Sans Light" panose="020B0306030504020204" pitchFamily="34" charset="0"/>
                <a:ea typeface="Open Sans Light" panose="020B0306030504020204" pitchFamily="34" charset="0"/>
                <a:cs typeface="Open Sans Light" panose="020B0306030504020204" pitchFamily="34" charset="0"/>
              </a:defRPr>
            </a:lvl2pPr>
            <a:lvl3pPr>
              <a:buClr>
                <a:srgbClr val="59A80F"/>
              </a:buClr>
              <a:defRPr>
                <a:latin typeface="Open Sans Light" panose="020B0306030504020204" pitchFamily="34" charset="0"/>
                <a:ea typeface="Open Sans Light" panose="020B0306030504020204" pitchFamily="34" charset="0"/>
                <a:cs typeface="Open Sans Light" panose="020B0306030504020204" pitchFamily="34" charset="0"/>
              </a:defRPr>
            </a:lvl3pPr>
            <a:lvl4pPr>
              <a:buClr>
                <a:srgbClr val="59A80F"/>
              </a:buClr>
              <a:defRPr>
                <a:latin typeface="Open Sans Light" panose="020B0306030504020204" pitchFamily="34" charset="0"/>
                <a:ea typeface="Open Sans Light" panose="020B0306030504020204" pitchFamily="34" charset="0"/>
                <a:cs typeface="Open Sans Light" panose="020B0306030504020204" pitchFamily="34" charset="0"/>
              </a:defRPr>
            </a:lvl4pPr>
            <a:lvl5pPr>
              <a:buClr>
                <a:srgbClr val="59A80F"/>
              </a:buClr>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2">
            <a:extLst>
              <a:ext uri="{FF2B5EF4-FFF2-40B4-BE49-F238E27FC236}">
                <a16:creationId xmlns:a16="http://schemas.microsoft.com/office/drawing/2014/main" id="{3DE4F53F-480C-4667-905C-6F28C5C41E46}"/>
              </a:ext>
            </a:extLst>
          </p:cNvPr>
          <p:cNvSpPr>
            <a:spLocks noGrp="1"/>
          </p:cNvSpPr>
          <p:nvPr>
            <p:ph type="body" sz="quarter" idx="3" hasCustomPrompt="1"/>
          </p:nvPr>
        </p:nvSpPr>
        <p:spPr>
          <a:xfrm>
            <a:off x="6172200" y="1681163"/>
            <a:ext cx="5183188" cy="600861"/>
          </a:xfrm>
        </p:spPr>
        <p:txBody>
          <a:bodyPr anchor="b">
            <a:normAutofit/>
          </a:bodyPr>
          <a:lstStyle>
            <a:lvl1pPr marL="0" indent="0">
              <a:buNone/>
              <a:defRPr sz="1600" b="0" cap="all" spc="90"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1">
            <a:extLst>
              <a:ext uri="{FF2B5EF4-FFF2-40B4-BE49-F238E27FC236}">
                <a16:creationId xmlns:a16="http://schemas.microsoft.com/office/drawing/2014/main" id="{D4734ECA-8749-48F4-AA5E-2904278DA22A}"/>
              </a:ext>
            </a:extLst>
          </p:cNvPr>
          <p:cNvSpPr>
            <a:spLocks noGrp="1"/>
          </p:cNvSpPr>
          <p:nvPr>
            <p:ph sz="half" idx="2"/>
          </p:nvPr>
        </p:nvSpPr>
        <p:spPr>
          <a:xfrm>
            <a:off x="839788" y="2505075"/>
            <a:ext cx="5157787" cy="3684588"/>
          </a:xfrm>
        </p:spPr>
        <p:txBody>
          <a:bodyPr/>
          <a:lstStyle>
            <a:lvl1pPr>
              <a:buClr>
                <a:srgbClr val="59A80F"/>
              </a:buClr>
              <a:defRPr>
                <a:latin typeface="Open Sans Light" panose="020B0306030504020204" pitchFamily="34" charset="0"/>
                <a:ea typeface="Open Sans Light" panose="020B0306030504020204" pitchFamily="34" charset="0"/>
                <a:cs typeface="Open Sans Light" panose="020B0306030504020204" pitchFamily="34" charset="0"/>
              </a:defRPr>
            </a:lvl1pPr>
            <a:lvl2pPr>
              <a:buClr>
                <a:srgbClr val="59A80F"/>
              </a:buClr>
              <a:defRPr>
                <a:latin typeface="Open Sans Light" panose="020B0306030504020204" pitchFamily="34" charset="0"/>
                <a:ea typeface="Open Sans Light" panose="020B0306030504020204" pitchFamily="34" charset="0"/>
                <a:cs typeface="Open Sans Light" panose="020B0306030504020204" pitchFamily="34" charset="0"/>
              </a:defRPr>
            </a:lvl2pPr>
            <a:lvl3pPr>
              <a:buClr>
                <a:srgbClr val="59A80F"/>
              </a:buClr>
              <a:defRPr>
                <a:latin typeface="Open Sans Light" panose="020B0306030504020204" pitchFamily="34" charset="0"/>
                <a:ea typeface="Open Sans Light" panose="020B0306030504020204" pitchFamily="34" charset="0"/>
                <a:cs typeface="Open Sans Light" panose="020B0306030504020204" pitchFamily="34" charset="0"/>
              </a:defRPr>
            </a:lvl3pPr>
            <a:lvl4pPr>
              <a:buClr>
                <a:srgbClr val="59A80F"/>
              </a:buClr>
              <a:defRPr>
                <a:latin typeface="Open Sans Light" panose="020B0306030504020204" pitchFamily="34" charset="0"/>
                <a:ea typeface="Open Sans Light" panose="020B0306030504020204" pitchFamily="34" charset="0"/>
                <a:cs typeface="Open Sans Light" panose="020B0306030504020204" pitchFamily="34" charset="0"/>
              </a:defRPr>
            </a:lvl4pPr>
            <a:lvl5pPr>
              <a:buClr>
                <a:srgbClr val="59A80F"/>
              </a:buClr>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ext Placeholder 1">
            <a:extLst>
              <a:ext uri="{FF2B5EF4-FFF2-40B4-BE49-F238E27FC236}">
                <a16:creationId xmlns:a16="http://schemas.microsoft.com/office/drawing/2014/main" id="{964BFAD1-0342-449C-BD2F-0775486150A4}"/>
              </a:ext>
            </a:extLst>
          </p:cNvPr>
          <p:cNvSpPr>
            <a:spLocks noGrp="1"/>
          </p:cNvSpPr>
          <p:nvPr>
            <p:ph type="body" idx="1" hasCustomPrompt="1"/>
          </p:nvPr>
        </p:nvSpPr>
        <p:spPr>
          <a:xfrm>
            <a:off x="839788" y="1681163"/>
            <a:ext cx="5157787" cy="600861"/>
          </a:xfrm>
        </p:spPr>
        <p:txBody>
          <a:bodyPr anchor="b">
            <a:normAutofit/>
          </a:bodyPr>
          <a:lstStyle>
            <a:lvl1pPr marL="0" indent="0">
              <a:buNone/>
              <a:defRPr sz="1600" b="0" cap="all" spc="90"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4" name="Title">
            <a:extLst>
              <a:ext uri="{FF2B5EF4-FFF2-40B4-BE49-F238E27FC236}">
                <a16:creationId xmlns:a16="http://schemas.microsoft.com/office/drawing/2014/main" id="{2F829D21-1687-4094-B1C2-50C6B041D065}"/>
              </a:ext>
            </a:extLst>
          </p:cNvPr>
          <p:cNvSpPr>
            <a:spLocks noGrp="1"/>
          </p:cNvSpPr>
          <p:nvPr>
            <p:ph type="title"/>
          </p:nvPr>
        </p:nvSpPr>
        <p:spPr>
          <a:xfrm>
            <a:off x="838200" y="365125"/>
            <a:ext cx="10515600" cy="1325563"/>
          </a:xfrm>
        </p:spPr>
        <p:txBody>
          <a:bodyPr/>
          <a:lstStyle>
            <a:lvl1pPr>
              <a:defRPr b="0">
                <a:solidFill>
                  <a:srgbClr val="015396"/>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spTree>
    <p:extLst>
      <p:ext uri="{BB962C8B-B14F-4D97-AF65-F5344CB8AC3E}">
        <p14:creationId xmlns:p14="http://schemas.microsoft.com/office/powerpoint/2010/main" val="4757950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Slide Number Placeholder">
            <a:extLst>
              <a:ext uri="{FF2B5EF4-FFF2-40B4-BE49-F238E27FC236}">
                <a16:creationId xmlns:a16="http://schemas.microsoft.com/office/drawing/2014/main" id="{F4BE94C1-9CFA-48A1-B88B-52BC4FB6EBA5}"/>
              </a:ext>
            </a:extLst>
          </p:cNvPr>
          <p:cNvSpPr>
            <a:spLocks noGrp="1"/>
          </p:cNvSpPr>
          <p:nvPr>
            <p:ph type="sldNum" sz="quarter" idx="12"/>
          </p:nvPr>
        </p:nvSpPr>
        <p:spPr>
          <a:xfrm>
            <a:off x="8656320" y="6356350"/>
            <a:ext cx="2743200" cy="365125"/>
          </a:xfrm>
          <a:prstGeom prst="rect">
            <a:avLst/>
          </a:prstGeom>
        </p:spPr>
        <p:txBody>
          <a:bodyPr/>
          <a:lstStyle>
            <a:lvl1pPr>
              <a:defRPr sz="105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fld id="{A7DDB576-49B3-42E2-89EA-6E35EA8EF806}" type="slidenum">
              <a:rPr lang="en-US" smtClean="0"/>
              <a:pPr/>
              <a:t>‹#›</a:t>
            </a:fld>
            <a:endParaRPr lang="en-US" dirty="0"/>
          </a:p>
        </p:txBody>
      </p:sp>
      <p:sp>
        <p:nvSpPr>
          <p:cNvPr id="8" name="Title">
            <a:extLst>
              <a:ext uri="{FF2B5EF4-FFF2-40B4-BE49-F238E27FC236}">
                <a16:creationId xmlns:a16="http://schemas.microsoft.com/office/drawing/2014/main" id="{DD0C31A5-E6CA-4A98-9391-7ED9EE3E16DB}"/>
              </a:ext>
            </a:extLst>
          </p:cNvPr>
          <p:cNvSpPr>
            <a:spLocks noGrp="1"/>
          </p:cNvSpPr>
          <p:nvPr>
            <p:ph type="title"/>
          </p:nvPr>
        </p:nvSpPr>
        <p:spPr>
          <a:xfrm>
            <a:off x="838200" y="365125"/>
            <a:ext cx="10515600" cy="1325563"/>
          </a:xfrm>
        </p:spPr>
        <p:txBody>
          <a:bodyPr/>
          <a:lstStyle>
            <a:lvl1pPr>
              <a:defRPr b="0">
                <a:solidFill>
                  <a:srgbClr val="015396"/>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spTree>
    <p:extLst>
      <p:ext uri="{BB962C8B-B14F-4D97-AF65-F5344CB8AC3E}">
        <p14:creationId xmlns:p14="http://schemas.microsoft.com/office/powerpoint/2010/main" val="211747932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Slide Number Placeholder">
            <a:extLst>
              <a:ext uri="{FF2B5EF4-FFF2-40B4-BE49-F238E27FC236}">
                <a16:creationId xmlns:a16="http://schemas.microsoft.com/office/drawing/2014/main" id="{F0B6617D-9E58-4EA4-99CB-FD577975950A}"/>
              </a:ext>
            </a:extLst>
          </p:cNvPr>
          <p:cNvSpPr>
            <a:spLocks noGrp="1"/>
          </p:cNvSpPr>
          <p:nvPr>
            <p:ph type="sldNum" sz="quarter" idx="12"/>
          </p:nvPr>
        </p:nvSpPr>
        <p:spPr>
          <a:xfrm>
            <a:off x="8656320" y="6356350"/>
            <a:ext cx="2743200" cy="365125"/>
          </a:xfrm>
          <a:prstGeom prst="rect">
            <a:avLst/>
          </a:prstGeom>
        </p:spPr>
        <p:txBody>
          <a:bodyPr/>
          <a:lstStyle>
            <a:lvl1pPr>
              <a:defRPr sz="105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fld id="{A7DDB576-49B3-42E2-89EA-6E35EA8EF806}" type="slidenum">
              <a:rPr lang="en-US" smtClean="0"/>
              <a:pPr/>
              <a:t>‹#›</a:t>
            </a:fld>
            <a:endParaRPr lang="en-US" dirty="0"/>
          </a:p>
        </p:txBody>
      </p:sp>
      <p:pic>
        <p:nvPicPr>
          <p:cNvPr id="5" name="Picture">
            <a:extLst>
              <a:ext uri="{FF2B5EF4-FFF2-40B4-BE49-F238E27FC236}">
                <a16:creationId xmlns:a16="http://schemas.microsoft.com/office/drawing/2014/main" id="{EEE61D0D-6AC6-4D70-88E1-3D852CBBA7D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50731" y="6357383"/>
            <a:ext cx="1765636" cy="275715"/>
          </a:xfrm>
          <a:prstGeom prst="rect">
            <a:avLst/>
          </a:prstGeom>
        </p:spPr>
      </p:pic>
      <p:sp>
        <p:nvSpPr>
          <p:cNvPr id="2" name="Title">
            <a:extLst>
              <a:ext uri="{FF2B5EF4-FFF2-40B4-BE49-F238E27FC236}">
                <a16:creationId xmlns:a16="http://schemas.microsoft.com/office/drawing/2014/main" id="{9C205272-143A-49BA-8DC7-4FB9F3B5432E}"/>
              </a:ext>
            </a:extLst>
          </p:cNvPr>
          <p:cNvSpPr>
            <a:spLocks noGrp="1"/>
          </p:cNvSpPr>
          <p:nvPr>
            <p:ph type="title"/>
          </p:nvPr>
        </p:nvSpPr>
        <p:spPr/>
        <p:txBody>
          <a:bodyPr/>
          <a:lstStyle>
            <a:lvl1pPr>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27113683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Contact Us">
    <p:spTree>
      <p:nvGrpSpPr>
        <p:cNvPr id="1" name=""/>
        <p:cNvGrpSpPr/>
        <p:nvPr/>
      </p:nvGrpSpPr>
      <p:grpSpPr>
        <a:xfrm>
          <a:off x="0" y="0"/>
          <a:ext cx="0" cy="0"/>
          <a:chOff x="0" y="0"/>
          <a:chExt cx="0" cy="0"/>
        </a:xfrm>
      </p:grpSpPr>
      <p:sp>
        <p:nvSpPr>
          <p:cNvPr id="12" name="Freeform: Shape">
            <a:extLst>
              <a:ext uri="{FF2B5EF4-FFF2-40B4-BE49-F238E27FC236}">
                <a16:creationId xmlns:a16="http://schemas.microsoft.com/office/drawing/2014/main" id="{F23DF887-9F11-47DC-9A0F-AFB1708A012C}"/>
              </a:ext>
            </a:extLst>
          </p:cNvPr>
          <p:cNvSpPr/>
          <p:nvPr userDrawn="1"/>
        </p:nvSpPr>
        <p:spPr>
          <a:xfrm rot="5400000">
            <a:off x="288427" y="-288428"/>
            <a:ext cx="6843087" cy="7419940"/>
          </a:xfrm>
          <a:custGeom>
            <a:avLst/>
            <a:gdLst>
              <a:gd name="connsiteX0" fmla="*/ 6843087 w 6843087"/>
              <a:gd name="connsiteY0" fmla="*/ 0 h 7419940"/>
              <a:gd name="connsiteX1" fmla="*/ 6843087 w 6843087"/>
              <a:gd name="connsiteY1" fmla="*/ 580445 h 7419940"/>
              <a:gd name="connsiteX2" fmla="*/ 6843087 w 6843087"/>
              <a:gd name="connsiteY2" fmla="*/ 6839495 h 7419940"/>
              <a:gd name="connsiteX3" fmla="*/ 6843087 w 6843087"/>
              <a:gd name="connsiteY3" fmla="*/ 7419940 h 7419940"/>
              <a:gd name="connsiteX4" fmla="*/ 0 w 6843087"/>
              <a:gd name="connsiteY4" fmla="*/ 7419940 h 7419940"/>
              <a:gd name="connsiteX5" fmla="*/ 0 w 6843087"/>
              <a:gd name="connsiteY5" fmla="*/ 6839495 h 7419940"/>
              <a:gd name="connsiteX6" fmla="*/ 0 w 6843087"/>
              <a:gd name="connsiteY6" fmla="*/ 2412170 h 7419940"/>
              <a:gd name="connsiteX7" fmla="*/ 0 w 6843087"/>
              <a:gd name="connsiteY7" fmla="*/ 1831725 h 741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43087" h="7419940">
                <a:moveTo>
                  <a:pt x="6843087" y="0"/>
                </a:moveTo>
                <a:lnTo>
                  <a:pt x="6843087" y="580445"/>
                </a:lnTo>
                <a:lnTo>
                  <a:pt x="6843087" y="6839495"/>
                </a:lnTo>
                <a:lnTo>
                  <a:pt x="6843087" y="7419940"/>
                </a:lnTo>
                <a:lnTo>
                  <a:pt x="0" y="7419940"/>
                </a:lnTo>
                <a:lnTo>
                  <a:pt x="0" y="6839495"/>
                </a:lnTo>
                <a:lnTo>
                  <a:pt x="0" y="2412170"/>
                </a:lnTo>
                <a:lnTo>
                  <a:pt x="0" y="1831725"/>
                </a:lnTo>
                <a:close/>
              </a:path>
            </a:pathLst>
          </a:custGeom>
          <a:solidFill>
            <a:srgbClr val="59A8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National Institutes of Health Office of Extramural Research logo" descr="National Institutes of Health Office of Extramural Research logo">
            <a:extLst>
              <a:ext uri="{FF2B5EF4-FFF2-40B4-BE49-F238E27FC236}">
                <a16:creationId xmlns:a16="http://schemas.microsoft.com/office/drawing/2014/main" id="{716A99FF-AE70-4566-BE1C-1E98E5B95ED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304787" y="2835679"/>
            <a:ext cx="4320911" cy="669787"/>
          </a:xfrm>
          <a:prstGeom prst="rect">
            <a:avLst/>
          </a:prstGeom>
        </p:spPr>
      </p:pic>
      <p:sp>
        <p:nvSpPr>
          <p:cNvPr id="4" name="Social media links">
            <a:extLst>
              <a:ext uri="{FF2B5EF4-FFF2-40B4-BE49-F238E27FC236}">
                <a16:creationId xmlns:a16="http://schemas.microsoft.com/office/drawing/2014/main" id="{AB2FF5F1-446D-44F3-9FE1-EC31FDDF6AB8}"/>
              </a:ext>
            </a:extLst>
          </p:cNvPr>
          <p:cNvSpPr txBox="1">
            <a:spLocks/>
          </p:cNvSpPr>
          <p:nvPr userDrawn="1"/>
        </p:nvSpPr>
        <p:spPr>
          <a:xfrm>
            <a:off x="2379513" y="4301389"/>
            <a:ext cx="3136105" cy="1769350"/>
          </a:xfrm>
          <a:prstGeom prst="rect">
            <a:avLst/>
          </a:prstGeom>
        </p:spPr>
        <p:txBody>
          <a:bodyPr>
            <a:noAutofit/>
          </a:bodyPr>
          <a:lstStyle>
            <a:lvl1pPr marL="0" indent="0" algn="l" defTabSz="914400" rtl="0" eaLnBrk="1" latinLnBrk="0" hangingPunct="1">
              <a:lnSpc>
                <a:spcPct val="90000"/>
              </a:lnSpc>
              <a:spcBef>
                <a:spcPts val="800"/>
              </a:spcBef>
              <a:buFont typeface="Arial" panose="020B0604020202020204" pitchFamily="34" charset="0"/>
              <a:buNone/>
              <a:defRPr sz="1500" b="0" i="0" kern="1200" spc="8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dirty="0"/>
              <a:t>grants.nih.gov/grants/oer.htm</a:t>
            </a:r>
          </a:p>
          <a:p>
            <a:endParaRPr lang="en-US" dirty="0"/>
          </a:p>
          <a:p>
            <a:r>
              <a:rPr lang="en-US" dirty="0"/>
              <a:t>grantsinfo@od.nih.gov</a:t>
            </a:r>
          </a:p>
          <a:p>
            <a:endParaRPr lang="en-US" dirty="0"/>
          </a:p>
          <a:p>
            <a:r>
              <a:rPr lang="en-US" dirty="0"/>
              <a:t>@</a:t>
            </a:r>
            <a:r>
              <a:rPr lang="en-US" dirty="0" err="1"/>
              <a:t>NIHGrants</a:t>
            </a:r>
            <a:endParaRPr lang="en-US" dirty="0"/>
          </a:p>
        </p:txBody>
      </p:sp>
      <p:sp>
        <p:nvSpPr>
          <p:cNvPr id="5" name="Social media outlets">
            <a:extLst>
              <a:ext uri="{FF2B5EF4-FFF2-40B4-BE49-F238E27FC236}">
                <a16:creationId xmlns:a16="http://schemas.microsoft.com/office/drawing/2014/main" id="{9BE50AA1-DCC3-45CF-871D-89642BE58EAF}"/>
              </a:ext>
            </a:extLst>
          </p:cNvPr>
          <p:cNvSpPr txBox="1">
            <a:spLocks/>
          </p:cNvSpPr>
          <p:nvPr userDrawn="1"/>
        </p:nvSpPr>
        <p:spPr>
          <a:xfrm>
            <a:off x="1295393" y="4373892"/>
            <a:ext cx="1084120" cy="1769350"/>
          </a:xfrm>
          <a:prstGeom prst="rect">
            <a:avLst/>
          </a:prstGeom>
        </p:spPr>
        <p:txBody>
          <a:bodyPr>
            <a:normAutofit/>
          </a:bodyPr>
          <a:lstStyle>
            <a:lvl1pPr marL="0" indent="0" algn="r" defTabSz="914400" rtl="0" eaLnBrk="1" latinLnBrk="0" hangingPunct="1">
              <a:lnSpc>
                <a:spcPct val="90000"/>
              </a:lnSpc>
              <a:spcBef>
                <a:spcPts val="1000"/>
              </a:spcBef>
              <a:buFont typeface="Arial" panose="020B0604020202020204" pitchFamily="34" charset="0"/>
              <a:buNone/>
              <a:defRPr sz="1200" b="0" i="0" kern="1200" spc="80" baseline="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l"/>
            <a:r>
              <a:rPr lang="en-US" dirty="0"/>
              <a:t>WEBSITE </a:t>
            </a:r>
          </a:p>
          <a:p>
            <a:pPr algn="l"/>
            <a:endParaRPr lang="en-US" dirty="0"/>
          </a:p>
          <a:p>
            <a:pPr algn="l"/>
            <a:r>
              <a:rPr lang="en-US" dirty="0"/>
              <a:t>EMAIL </a:t>
            </a:r>
          </a:p>
          <a:p>
            <a:pPr algn="l"/>
            <a:endParaRPr lang="en-US" dirty="0"/>
          </a:p>
          <a:p>
            <a:pPr algn="l"/>
            <a:r>
              <a:rPr lang="en-US" dirty="0"/>
              <a:t>TWITTER </a:t>
            </a:r>
          </a:p>
        </p:txBody>
      </p:sp>
      <p:sp>
        <p:nvSpPr>
          <p:cNvPr id="7" name="Title">
            <a:extLst>
              <a:ext uri="{FF2B5EF4-FFF2-40B4-BE49-F238E27FC236}">
                <a16:creationId xmlns:a16="http://schemas.microsoft.com/office/drawing/2014/main" id="{2E961436-BBFD-4DC6-A6BE-820708279F9E}"/>
              </a:ext>
            </a:extLst>
          </p:cNvPr>
          <p:cNvSpPr txBox="1">
            <a:spLocks/>
          </p:cNvSpPr>
          <p:nvPr userDrawn="1"/>
        </p:nvSpPr>
        <p:spPr>
          <a:xfrm>
            <a:off x="890277" y="2554857"/>
            <a:ext cx="3996937" cy="1325563"/>
          </a:xfrm>
          <a:prstGeom prst="rect">
            <a:avLst/>
          </a:prstGeom>
        </p:spPr>
        <p:txBody>
          <a:bodyPr anchor="ctr">
            <a:normAutofit/>
          </a:bodyPr>
          <a:lstStyle>
            <a:lvl1pPr algn="ctr" defTabSz="914400" rtl="0" eaLnBrk="1" latinLnBrk="0" hangingPunct="1">
              <a:lnSpc>
                <a:spcPct val="90000"/>
              </a:lnSpc>
              <a:spcBef>
                <a:spcPct val="0"/>
              </a:spcBef>
              <a:buNone/>
              <a:defRPr sz="4800" b="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Contact Us</a:t>
            </a:r>
          </a:p>
        </p:txBody>
      </p:sp>
    </p:spTree>
    <p:extLst>
      <p:ext uri="{BB962C8B-B14F-4D97-AF65-F5344CB8AC3E}">
        <p14:creationId xmlns:p14="http://schemas.microsoft.com/office/powerpoint/2010/main" val="48713381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INTERNAL USE: For help visit rippleeffect.com">
    <p:spTree>
      <p:nvGrpSpPr>
        <p:cNvPr id="1" name=""/>
        <p:cNvGrpSpPr/>
        <p:nvPr/>
      </p:nvGrpSpPr>
      <p:grpSpPr>
        <a:xfrm>
          <a:off x="0" y="0"/>
          <a:ext cx="0" cy="0"/>
          <a:chOff x="0" y="0"/>
          <a:chExt cx="0" cy="0"/>
        </a:xfrm>
      </p:grpSpPr>
      <p:sp>
        <p:nvSpPr>
          <p:cNvPr id="12" name="Freeform: Shape">
            <a:extLst>
              <a:ext uri="{FF2B5EF4-FFF2-40B4-BE49-F238E27FC236}">
                <a16:creationId xmlns:a16="http://schemas.microsoft.com/office/drawing/2014/main" id="{F23DF887-9F11-47DC-9A0F-AFB1708A012C}"/>
              </a:ext>
            </a:extLst>
          </p:cNvPr>
          <p:cNvSpPr/>
          <p:nvPr userDrawn="1"/>
        </p:nvSpPr>
        <p:spPr>
          <a:xfrm rot="5400000">
            <a:off x="288427" y="-288428"/>
            <a:ext cx="6843087" cy="7419940"/>
          </a:xfrm>
          <a:custGeom>
            <a:avLst/>
            <a:gdLst>
              <a:gd name="connsiteX0" fmla="*/ 6843087 w 6843087"/>
              <a:gd name="connsiteY0" fmla="*/ 0 h 7419940"/>
              <a:gd name="connsiteX1" fmla="*/ 6843087 w 6843087"/>
              <a:gd name="connsiteY1" fmla="*/ 580445 h 7419940"/>
              <a:gd name="connsiteX2" fmla="*/ 6843087 w 6843087"/>
              <a:gd name="connsiteY2" fmla="*/ 6839495 h 7419940"/>
              <a:gd name="connsiteX3" fmla="*/ 6843087 w 6843087"/>
              <a:gd name="connsiteY3" fmla="*/ 7419940 h 7419940"/>
              <a:gd name="connsiteX4" fmla="*/ 0 w 6843087"/>
              <a:gd name="connsiteY4" fmla="*/ 7419940 h 7419940"/>
              <a:gd name="connsiteX5" fmla="*/ 0 w 6843087"/>
              <a:gd name="connsiteY5" fmla="*/ 6839495 h 7419940"/>
              <a:gd name="connsiteX6" fmla="*/ 0 w 6843087"/>
              <a:gd name="connsiteY6" fmla="*/ 2412170 h 7419940"/>
              <a:gd name="connsiteX7" fmla="*/ 0 w 6843087"/>
              <a:gd name="connsiteY7" fmla="*/ 1831725 h 741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43087" h="7419940">
                <a:moveTo>
                  <a:pt x="6843087" y="0"/>
                </a:moveTo>
                <a:lnTo>
                  <a:pt x="6843087" y="580445"/>
                </a:lnTo>
                <a:lnTo>
                  <a:pt x="6843087" y="6839495"/>
                </a:lnTo>
                <a:lnTo>
                  <a:pt x="6843087" y="7419940"/>
                </a:lnTo>
                <a:lnTo>
                  <a:pt x="0" y="7419940"/>
                </a:lnTo>
                <a:lnTo>
                  <a:pt x="0" y="6839495"/>
                </a:lnTo>
                <a:lnTo>
                  <a:pt x="0" y="2412170"/>
                </a:lnTo>
                <a:lnTo>
                  <a:pt x="0" y="1831725"/>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Ripple Effect Communications, Inc. logo" descr="Ripple Effect Communications, Inc. logo">
            <a:extLst>
              <a:ext uri="{FF2B5EF4-FFF2-40B4-BE49-F238E27FC236}">
                <a16:creationId xmlns:a16="http://schemas.microsoft.com/office/drawing/2014/main" id="{716A99FF-AE70-4566-BE1C-1E98E5B95ED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63125" y="2797722"/>
            <a:ext cx="3604234" cy="669787"/>
          </a:xfrm>
          <a:prstGeom prst="rect">
            <a:avLst/>
          </a:prstGeom>
        </p:spPr>
      </p:pic>
      <p:grpSp>
        <p:nvGrpSpPr>
          <p:cNvPr id="9" name="Social Media">
            <a:extLst>
              <a:ext uri="{FF2B5EF4-FFF2-40B4-BE49-F238E27FC236}">
                <a16:creationId xmlns:a16="http://schemas.microsoft.com/office/drawing/2014/main" id="{06083B14-6B4F-479D-8B23-B1CE88FE19C0}"/>
              </a:ext>
            </a:extLst>
          </p:cNvPr>
          <p:cNvGrpSpPr/>
          <p:nvPr userDrawn="1"/>
        </p:nvGrpSpPr>
        <p:grpSpPr>
          <a:xfrm>
            <a:off x="965200" y="4579453"/>
            <a:ext cx="4268312" cy="1841853"/>
            <a:chOff x="7083777" y="4473575"/>
            <a:chExt cx="4268312" cy="1841853"/>
          </a:xfrm>
        </p:grpSpPr>
        <p:sp>
          <p:nvSpPr>
            <p:cNvPr id="10" name="Social Media Outlets">
              <a:extLst>
                <a:ext uri="{FF2B5EF4-FFF2-40B4-BE49-F238E27FC236}">
                  <a16:creationId xmlns:a16="http://schemas.microsoft.com/office/drawing/2014/main" id="{24D0CE48-B1EE-47F4-9396-6B2667BD5315}"/>
                </a:ext>
              </a:extLst>
            </p:cNvPr>
            <p:cNvSpPr txBox="1">
              <a:spLocks/>
            </p:cNvSpPr>
            <p:nvPr/>
          </p:nvSpPr>
          <p:spPr>
            <a:xfrm>
              <a:off x="7083777" y="4546078"/>
              <a:ext cx="1132207" cy="1769350"/>
            </a:xfrm>
            <a:prstGeom prst="rect">
              <a:avLst/>
            </a:prstGeom>
          </p:spPr>
          <p:txBody>
            <a:bodyPr>
              <a:normAutofit/>
            </a:bodyPr>
            <a:lstStyle>
              <a:lvl1pPr marL="0" indent="0" algn="r" defTabSz="914400" rtl="0" eaLnBrk="1" latinLnBrk="0" hangingPunct="1">
                <a:lnSpc>
                  <a:spcPct val="90000"/>
                </a:lnSpc>
                <a:spcBef>
                  <a:spcPts val="1000"/>
                </a:spcBef>
                <a:buFont typeface="Arial" panose="020B0604020202020204" pitchFamily="34" charset="0"/>
                <a:buNone/>
                <a:defRPr sz="1200" b="0" i="0" kern="1200" spc="80" baseline="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l"/>
              <a:r>
                <a:rPr lang="en-US" dirty="0"/>
                <a:t>WEBSITE </a:t>
              </a:r>
            </a:p>
            <a:p>
              <a:pPr algn="l"/>
              <a:endParaRPr lang="en-US" dirty="0"/>
            </a:p>
            <a:p>
              <a:pPr algn="l"/>
              <a:r>
                <a:rPr lang="en-US" dirty="0"/>
                <a:t>FACEBOOK </a:t>
              </a:r>
            </a:p>
            <a:p>
              <a:pPr algn="l"/>
              <a:endParaRPr lang="en-US" dirty="0"/>
            </a:p>
            <a:p>
              <a:pPr algn="l"/>
              <a:r>
                <a:rPr lang="en-US" dirty="0"/>
                <a:t>TWITTER </a:t>
              </a:r>
            </a:p>
          </p:txBody>
        </p:sp>
        <p:sp>
          <p:nvSpPr>
            <p:cNvPr id="11" name="Social Media Links">
              <a:extLst>
                <a:ext uri="{FF2B5EF4-FFF2-40B4-BE49-F238E27FC236}">
                  <a16:creationId xmlns:a16="http://schemas.microsoft.com/office/drawing/2014/main" id="{2EDF957F-C662-49F4-AB9F-00FEBDF22A24}"/>
                </a:ext>
              </a:extLst>
            </p:cNvPr>
            <p:cNvSpPr txBox="1">
              <a:spLocks/>
            </p:cNvSpPr>
            <p:nvPr/>
          </p:nvSpPr>
          <p:spPr>
            <a:xfrm>
              <a:off x="8215984" y="4473575"/>
              <a:ext cx="3136105" cy="1769350"/>
            </a:xfrm>
            <a:prstGeom prst="rect">
              <a:avLst/>
            </a:prstGeom>
          </p:spPr>
          <p:txBody>
            <a:bodyPr>
              <a:noAutofit/>
            </a:bodyPr>
            <a:lstStyle>
              <a:lvl1pPr marL="0" indent="0" algn="l" defTabSz="914400" rtl="0" eaLnBrk="1" latinLnBrk="0" hangingPunct="1">
                <a:lnSpc>
                  <a:spcPct val="90000"/>
                </a:lnSpc>
                <a:spcBef>
                  <a:spcPts val="800"/>
                </a:spcBef>
                <a:buFont typeface="Arial" panose="020B0604020202020204" pitchFamily="34" charset="0"/>
                <a:buNone/>
                <a:defRPr sz="1500" b="0" i="0" kern="1200" spc="8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dirty="0"/>
                <a:t>rippleeffect.com</a:t>
              </a:r>
            </a:p>
            <a:p>
              <a:endParaRPr lang="en-US" dirty="0"/>
            </a:p>
            <a:p>
              <a:r>
                <a:rPr lang="en-US" dirty="0"/>
                <a:t>/</a:t>
              </a:r>
              <a:r>
                <a:rPr lang="en-US" dirty="0" err="1"/>
                <a:t>futurerippler</a:t>
              </a:r>
              <a:endParaRPr lang="en-US" dirty="0"/>
            </a:p>
            <a:p>
              <a:endParaRPr lang="en-US" dirty="0"/>
            </a:p>
            <a:p>
              <a:r>
                <a:rPr lang="en-US" dirty="0"/>
                <a:t>@</a:t>
              </a:r>
              <a:r>
                <a:rPr lang="en-US" dirty="0" err="1"/>
                <a:t>rippleeffectcom</a:t>
              </a:r>
              <a:endParaRPr lang="en-US" dirty="0"/>
            </a:p>
          </p:txBody>
        </p:sp>
      </p:grpSp>
      <p:sp>
        <p:nvSpPr>
          <p:cNvPr id="8" name="Title">
            <a:extLst>
              <a:ext uri="{FF2B5EF4-FFF2-40B4-BE49-F238E27FC236}">
                <a16:creationId xmlns:a16="http://schemas.microsoft.com/office/drawing/2014/main" id="{D1F73288-C3C5-4AB3-ABE6-23A6BA4058DA}"/>
              </a:ext>
            </a:extLst>
          </p:cNvPr>
          <p:cNvSpPr txBox="1">
            <a:spLocks/>
          </p:cNvSpPr>
          <p:nvPr userDrawn="1"/>
        </p:nvSpPr>
        <p:spPr>
          <a:xfrm>
            <a:off x="260838" y="2283142"/>
            <a:ext cx="5791200" cy="1698948"/>
          </a:xfrm>
          <a:prstGeom prst="rect">
            <a:avLst/>
          </a:prstGeom>
        </p:spPr>
        <p:txBody>
          <a:bodyPr anchor="b">
            <a:noAutofit/>
          </a:bodyPr>
          <a:lstStyle>
            <a:lvl1pPr algn="ctr" defTabSz="914400" rtl="0" eaLnBrk="1" latinLnBrk="0" hangingPunct="1">
              <a:lnSpc>
                <a:spcPct val="90000"/>
              </a:lnSpc>
              <a:spcBef>
                <a:spcPct val="0"/>
              </a:spcBef>
              <a:buNone/>
              <a:defRPr sz="4800" b="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For more information about this template:</a:t>
            </a:r>
          </a:p>
        </p:txBody>
      </p:sp>
    </p:spTree>
    <p:extLst>
      <p:ext uri="{BB962C8B-B14F-4D97-AF65-F5344CB8AC3E}">
        <p14:creationId xmlns:p14="http://schemas.microsoft.com/office/powerpoint/2010/main" val="216176154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66071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3"/>
          <p:cNvSpPr>
            <a:spLocks noGrp="1"/>
          </p:cNvSpPr>
          <p:nvPr>
            <p:ph type="sldNum" sz="quarter" idx="10"/>
          </p:nvPr>
        </p:nvSpPr>
        <p:spPr/>
        <p:txBody>
          <a:bodyPr/>
          <a:lstStyle>
            <a:lvl1pPr>
              <a:defRPr/>
            </a:lvl1pPr>
          </a:lstStyle>
          <a:p>
            <a:fld id="{B3468414-309D-1545-8516-4272FDA8BBAD}" type="slidenum">
              <a:rPr lang="en-US"/>
              <a:pPr/>
              <a:t>‹#›</a:t>
            </a:fld>
            <a:endParaRPr lang="en-US" dirty="0"/>
          </a:p>
        </p:txBody>
      </p:sp>
    </p:spTree>
    <p:extLst>
      <p:ext uri="{BB962C8B-B14F-4D97-AF65-F5344CB8AC3E}">
        <p14:creationId xmlns:p14="http://schemas.microsoft.com/office/powerpoint/2010/main" val="24188447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143000"/>
            <a:ext cx="53848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143000"/>
            <a:ext cx="53848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lvl1pPr>
              <a:defRPr/>
            </a:lvl1pPr>
          </a:lstStyle>
          <a:p>
            <a:fld id="{FEE19172-03F7-3348-B569-171F00250647}" type="slidenum">
              <a:rPr lang="en-US"/>
              <a:pPr/>
              <a:t>‹#›</a:t>
            </a:fld>
            <a:endParaRPr lang="en-US" dirty="0"/>
          </a:p>
        </p:txBody>
      </p:sp>
    </p:spTree>
    <p:extLst>
      <p:ext uri="{BB962C8B-B14F-4D97-AF65-F5344CB8AC3E}">
        <p14:creationId xmlns:p14="http://schemas.microsoft.com/office/powerpoint/2010/main" val="10753802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972800" cy="9144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lvl1pPr>
              <a:defRPr/>
            </a:lvl1pPr>
          </a:lstStyle>
          <a:p>
            <a:fld id="{53D1C1EC-6680-9B4C-AC2B-20645CBFBE05}" type="slidenum">
              <a:rPr lang="en-US"/>
              <a:pPr/>
              <a:t>‹#›</a:t>
            </a:fld>
            <a:endParaRPr lang="en-US" dirty="0"/>
          </a:p>
        </p:txBody>
      </p:sp>
    </p:spTree>
    <p:extLst>
      <p:ext uri="{BB962C8B-B14F-4D97-AF65-F5344CB8AC3E}">
        <p14:creationId xmlns:p14="http://schemas.microsoft.com/office/powerpoint/2010/main" val="7372576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lvl1pPr>
              <a:defRPr/>
            </a:lvl1pPr>
          </a:lstStyle>
          <a:p>
            <a:fld id="{D303D29F-C580-5C4D-AAA1-94293C4E9288}" type="slidenum">
              <a:rPr lang="en-US"/>
              <a:pPr/>
              <a:t>‹#›</a:t>
            </a:fld>
            <a:endParaRPr lang="en-US" dirty="0"/>
          </a:p>
        </p:txBody>
      </p:sp>
    </p:spTree>
    <p:extLst>
      <p:ext uri="{BB962C8B-B14F-4D97-AF65-F5344CB8AC3E}">
        <p14:creationId xmlns:p14="http://schemas.microsoft.com/office/powerpoint/2010/main" val="40910978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9E0544C4-E35C-7145-8F0C-14E842E56F07}" type="slidenum">
              <a:rPr lang="en-US"/>
              <a:pPr/>
              <a:t>‹#›</a:t>
            </a:fld>
            <a:endParaRPr lang="en-US" dirty="0"/>
          </a:p>
        </p:txBody>
      </p:sp>
    </p:spTree>
    <p:extLst>
      <p:ext uri="{BB962C8B-B14F-4D97-AF65-F5344CB8AC3E}">
        <p14:creationId xmlns:p14="http://schemas.microsoft.com/office/powerpoint/2010/main" val="9358692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990601"/>
            <a:ext cx="4011084" cy="1019591"/>
          </a:xfrm>
        </p:spPr>
        <p:txBody>
          <a:bodyPr anchor="b"/>
          <a:lstStyle>
            <a:lvl1pPr algn="l">
              <a:defRPr sz="2000" b="1">
                <a:solidFill>
                  <a:srgbClr val="000000"/>
                </a:solidFill>
              </a:defRPr>
            </a:lvl1pPr>
          </a:lstStyle>
          <a:p>
            <a:r>
              <a:rPr lang="en-US"/>
              <a:t>Click to edit Master title style</a:t>
            </a:r>
            <a:endParaRPr lang="en-US" dirty="0"/>
          </a:p>
        </p:txBody>
      </p:sp>
      <p:sp>
        <p:nvSpPr>
          <p:cNvPr id="3" name="Content Placeholder 2"/>
          <p:cNvSpPr>
            <a:spLocks noGrp="1"/>
          </p:cNvSpPr>
          <p:nvPr>
            <p:ph idx="1"/>
          </p:nvPr>
        </p:nvSpPr>
        <p:spPr>
          <a:xfrm>
            <a:off x="4766733" y="990600"/>
            <a:ext cx="6815667" cy="51355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601" y="2010191"/>
            <a:ext cx="4011084" cy="411597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338BE5A4-5F52-0141-A746-9964904CDF30}" type="slidenum">
              <a:rPr lang="en-US"/>
              <a:pPr/>
              <a:t>‹#›</a:t>
            </a:fld>
            <a:endParaRPr lang="en-US" dirty="0"/>
          </a:p>
        </p:txBody>
      </p:sp>
    </p:spTree>
    <p:extLst>
      <p:ext uri="{BB962C8B-B14F-4D97-AF65-F5344CB8AC3E}">
        <p14:creationId xmlns:p14="http://schemas.microsoft.com/office/powerpoint/2010/main" val="8157214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1066800"/>
            <a:ext cx="7315200" cy="36607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98703452-609A-F345-AAC0-1247A9502128}" type="slidenum">
              <a:rPr lang="en-US"/>
              <a:pPr/>
              <a:t>‹#›</a:t>
            </a:fld>
            <a:endParaRPr lang="en-US" dirty="0"/>
          </a:p>
        </p:txBody>
      </p:sp>
    </p:spTree>
    <p:extLst>
      <p:ext uri="{BB962C8B-B14F-4D97-AF65-F5344CB8AC3E}">
        <p14:creationId xmlns:p14="http://schemas.microsoft.com/office/powerpoint/2010/main" val="934714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4.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31" name="Picture 7" descr="top_headers"/>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 y="0"/>
            <a:ext cx="12192001" cy="917433"/>
          </a:xfrm>
          <a:prstGeom prst="rect">
            <a:avLst/>
          </a:prstGeom>
          <a:noFill/>
          <a:extLst>
            <a:ext uri="{909E8E84-426E-40DD-AFC4-6F175D3DCCD1}">
              <a14:hiddenFill xmlns:a14="http://schemas.microsoft.com/office/drawing/2010/main">
                <a:solidFill>
                  <a:srgbClr val="FFFFFF"/>
                </a:solidFill>
              </a14:hiddenFill>
            </a:ext>
          </a:extLst>
        </p:spPr>
      </p:pic>
      <p:sp>
        <p:nvSpPr>
          <p:cNvPr id="1026" name="Rectangle 2"/>
          <p:cNvSpPr>
            <a:spLocks noGrp="1" noChangeArrowheads="1"/>
          </p:cNvSpPr>
          <p:nvPr>
            <p:ph type="title"/>
          </p:nvPr>
        </p:nvSpPr>
        <p:spPr bwMode="auto">
          <a:xfrm>
            <a:off x="1524000" y="228601"/>
            <a:ext cx="10160000" cy="563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dirty="0"/>
              <a:t>Click to enter title</a:t>
            </a:r>
          </a:p>
        </p:txBody>
      </p:sp>
      <p:sp>
        <p:nvSpPr>
          <p:cNvPr id="1030" name="Rectangle 6"/>
          <p:cNvSpPr>
            <a:spLocks noGrp="1" noChangeArrowheads="1"/>
          </p:cNvSpPr>
          <p:nvPr>
            <p:ph type="sldNum" sz="quarter" idx="4"/>
          </p:nvPr>
        </p:nvSpPr>
        <p:spPr bwMode="auto">
          <a:xfrm>
            <a:off x="10363200" y="6553201"/>
            <a:ext cx="1828800" cy="155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a:defRPr sz="1000" b="1">
                <a:solidFill>
                  <a:srgbClr val="000000"/>
                </a:solidFill>
              </a:defRPr>
            </a:lvl1pPr>
          </a:lstStyle>
          <a:p>
            <a:fld id="{2C626EB7-FB23-9946-AC03-BE678F8DC972}" type="slidenum">
              <a:rPr lang="en-US" smtClean="0"/>
              <a:pPr/>
              <a:t>‹#›</a:t>
            </a:fld>
            <a:endParaRPr lang="en-US" dirty="0"/>
          </a:p>
        </p:txBody>
      </p:sp>
      <p:pic>
        <p:nvPicPr>
          <p:cNvPr id="1032" name="Picture 8" descr="logo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24934" y="6429315"/>
            <a:ext cx="414609" cy="313638"/>
          </a:xfrm>
          <a:prstGeom prst="rect">
            <a:avLst/>
          </a:prstGeom>
          <a:noFill/>
          <a:extLst>
            <a:ext uri="{909E8E84-426E-40DD-AFC4-6F175D3DCCD1}">
              <a14:hiddenFill xmlns:a14="http://schemas.microsoft.com/office/drawing/2010/main">
                <a:solidFill>
                  <a:srgbClr val="FFFFFF"/>
                </a:solidFill>
              </a14:hiddenFill>
            </a:ext>
          </a:extLst>
        </p:spPr>
      </p:pic>
      <p:sp>
        <p:nvSpPr>
          <p:cNvPr id="1027" name="Rectangle 3"/>
          <p:cNvSpPr>
            <a:spLocks noGrp="1" noChangeArrowheads="1"/>
          </p:cNvSpPr>
          <p:nvPr>
            <p:ph type="body" idx="1"/>
          </p:nvPr>
        </p:nvSpPr>
        <p:spPr bwMode="auto">
          <a:xfrm>
            <a:off x="609600" y="1066800"/>
            <a:ext cx="109728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3" name="Picture 2" descr="OER_Master_Logo_2blue.png"/>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016000" y="6400800"/>
            <a:ext cx="2548328" cy="381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r" rtl="0" eaLnBrk="1" fontAlgn="base" hangingPunct="1">
        <a:spcBef>
          <a:spcPct val="0"/>
        </a:spcBef>
        <a:spcAft>
          <a:spcPct val="0"/>
        </a:spcAft>
        <a:defRPr sz="2400" b="1">
          <a:solidFill>
            <a:schemeClr val="bg1"/>
          </a:solidFill>
          <a:latin typeface="+mj-lt"/>
          <a:ea typeface="+mj-ea"/>
          <a:cs typeface="+mj-cs"/>
        </a:defRPr>
      </a:lvl1pPr>
      <a:lvl2pPr algn="r" rtl="0" eaLnBrk="1" fontAlgn="base" hangingPunct="1">
        <a:spcBef>
          <a:spcPct val="0"/>
        </a:spcBef>
        <a:spcAft>
          <a:spcPct val="0"/>
        </a:spcAft>
        <a:defRPr sz="2400" b="1">
          <a:solidFill>
            <a:schemeClr val="bg1"/>
          </a:solidFill>
          <a:latin typeface="Arial" charset="0"/>
          <a:ea typeface="ＭＳ Ｐゴシック" charset="0"/>
          <a:cs typeface="Arial" charset="0"/>
        </a:defRPr>
      </a:lvl2pPr>
      <a:lvl3pPr algn="r" rtl="0" eaLnBrk="1" fontAlgn="base" hangingPunct="1">
        <a:spcBef>
          <a:spcPct val="0"/>
        </a:spcBef>
        <a:spcAft>
          <a:spcPct val="0"/>
        </a:spcAft>
        <a:defRPr sz="2400" b="1">
          <a:solidFill>
            <a:schemeClr val="bg1"/>
          </a:solidFill>
          <a:latin typeface="Arial" charset="0"/>
          <a:ea typeface="ＭＳ Ｐゴシック" charset="0"/>
          <a:cs typeface="Arial" charset="0"/>
        </a:defRPr>
      </a:lvl3pPr>
      <a:lvl4pPr algn="r" rtl="0" eaLnBrk="1" fontAlgn="base" hangingPunct="1">
        <a:spcBef>
          <a:spcPct val="0"/>
        </a:spcBef>
        <a:spcAft>
          <a:spcPct val="0"/>
        </a:spcAft>
        <a:defRPr sz="2400" b="1">
          <a:solidFill>
            <a:schemeClr val="bg1"/>
          </a:solidFill>
          <a:latin typeface="Arial" charset="0"/>
          <a:ea typeface="ＭＳ Ｐゴシック" charset="0"/>
          <a:cs typeface="Arial" charset="0"/>
        </a:defRPr>
      </a:lvl4pPr>
      <a:lvl5pPr algn="r" rtl="0" eaLnBrk="1" fontAlgn="base" hangingPunct="1">
        <a:spcBef>
          <a:spcPct val="0"/>
        </a:spcBef>
        <a:spcAft>
          <a:spcPct val="0"/>
        </a:spcAft>
        <a:defRPr sz="2400" b="1">
          <a:solidFill>
            <a:schemeClr val="bg1"/>
          </a:solidFill>
          <a:latin typeface="Arial" charset="0"/>
          <a:ea typeface="ＭＳ Ｐゴシック" charset="0"/>
          <a:cs typeface="Arial" charset="0"/>
        </a:defRPr>
      </a:lvl5pPr>
      <a:lvl6pPr marL="457200" algn="r" rtl="0" eaLnBrk="1" fontAlgn="base" hangingPunct="1">
        <a:spcBef>
          <a:spcPct val="0"/>
        </a:spcBef>
        <a:spcAft>
          <a:spcPct val="0"/>
        </a:spcAft>
        <a:defRPr sz="2400" b="1">
          <a:solidFill>
            <a:schemeClr val="bg1"/>
          </a:solidFill>
          <a:latin typeface="Arial" charset="0"/>
          <a:ea typeface="ＭＳ Ｐゴシック" charset="0"/>
          <a:cs typeface="Arial" charset="0"/>
        </a:defRPr>
      </a:lvl6pPr>
      <a:lvl7pPr marL="914400" algn="r" rtl="0" eaLnBrk="1" fontAlgn="base" hangingPunct="1">
        <a:spcBef>
          <a:spcPct val="0"/>
        </a:spcBef>
        <a:spcAft>
          <a:spcPct val="0"/>
        </a:spcAft>
        <a:defRPr sz="2400" b="1">
          <a:solidFill>
            <a:schemeClr val="bg1"/>
          </a:solidFill>
          <a:latin typeface="Arial" charset="0"/>
          <a:ea typeface="ＭＳ Ｐゴシック" charset="0"/>
          <a:cs typeface="Arial" charset="0"/>
        </a:defRPr>
      </a:lvl7pPr>
      <a:lvl8pPr marL="1371600" algn="r" rtl="0" eaLnBrk="1" fontAlgn="base" hangingPunct="1">
        <a:spcBef>
          <a:spcPct val="0"/>
        </a:spcBef>
        <a:spcAft>
          <a:spcPct val="0"/>
        </a:spcAft>
        <a:defRPr sz="2400" b="1">
          <a:solidFill>
            <a:schemeClr val="bg1"/>
          </a:solidFill>
          <a:latin typeface="Arial" charset="0"/>
          <a:ea typeface="ＭＳ Ｐゴシック" charset="0"/>
          <a:cs typeface="Arial" charset="0"/>
        </a:defRPr>
      </a:lvl8pPr>
      <a:lvl9pPr marL="1828800" algn="r" rtl="0" eaLnBrk="1" fontAlgn="base" hangingPunct="1">
        <a:spcBef>
          <a:spcPct val="0"/>
        </a:spcBef>
        <a:spcAft>
          <a:spcPct val="0"/>
        </a:spcAft>
        <a:defRPr sz="2400" b="1">
          <a:solidFill>
            <a:schemeClr val="bg1"/>
          </a:solidFill>
          <a:latin typeface="Arial" charset="0"/>
          <a:ea typeface="ＭＳ Ｐゴシック" charset="0"/>
          <a:cs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rgbClr val="003366"/>
          </a:solidFill>
          <a:latin typeface="+mn-lt"/>
          <a:ea typeface="Arial" charset="0"/>
          <a:cs typeface="+mn-cs"/>
        </a:defRPr>
      </a:lvl2pPr>
      <a:lvl3pPr marL="1143000" indent="-228600" algn="l" rtl="0" eaLnBrk="1" fontAlgn="base" hangingPunct="1">
        <a:spcBef>
          <a:spcPct val="20000"/>
        </a:spcBef>
        <a:spcAft>
          <a:spcPct val="0"/>
        </a:spcAft>
        <a:buChar char="•"/>
        <a:defRPr sz="2400">
          <a:solidFill>
            <a:schemeClr val="tx1"/>
          </a:solidFill>
          <a:latin typeface="+mn-lt"/>
          <a:ea typeface="Arial" charset="0"/>
          <a:cs typeface="+mn-cs"/>
        </a:defRPr>
      </a:lvl3pPr>
      <a:lvl4pPr marL="1600200" indent="-228600" algn="l" rtl="0" eaLnBrk="1" fontAlgn="base" hangingPunct="1">
        <a:spcBef>
          <a:spcPct val="20000"/>
        </a:spcBef>
        <a:spcAft>
          <a:spcPct val="0"/>
        </a:spcAft>
        <a:buChar char="–"/>
        <a:defRPr sz="2000">
          <a:solidFill>
            <a:schemeClr val="tx1"/>
          </a:solidFill>
          <a:latin typeface="+mn-lt"/>
          <a:ea typeface="Arial" charset="0"/>
          <a:cs typeface="+mn-cs"/>
        </a:defRPr>
      </a:lvl4pPr>
      <a:lvl5pPr marL="2057400" indent="-228600" algn="l" rtl="0" eaLnBrk="1" fontAlgn="base" hangingPunct="1">
        <a:spcBef>
          <a:spcPct val="20000"/>
        </a:spcBef>
        <a:spcAft>
          <a:spcPct val="0"/>
        </a:spcAft>
        <a:buChar char="»"/>
        <a:defRPr sz="2000">
          <a:solidFill>
            <a:schemeClr val="tx1"/>
          </a:solidFill>
          <a:latin typeface="+mn-lt"/>
          <a:ea typeface="Arial" charset="0"/>
          <a:cs typeface="+mn-cs"/>
        </a:defRPr>
      </a:lvl5pPr>
      <a:lvl6pPr marL="2514600" indent="-228600" algn="l" rtl="0" eaLnBrk="1" fontAlgn="base" hangingPunct="1">
        <a:spcBef>
          <a:spcPct val="20000"/>
        </a:spcBef>
        <a:spcAft>
          <a:spcPct val="0"/>
        </a:spcAft>
        <a:buChar char="»"/>
        <a:defRPr sz="2000">
          <a:solidFill>
            <a:schemeClr val="tx1"/>
          </a:solidFill>
          <a:latin typeface="+mn-lt"/>
          <a:ea typeface="Arial" charset="0"/>
          <a:cs typeface="+mn-cs"/>
        </a:defRPr>
      </a:lvl6pPr>
      <a:lvl7pPr marL="2971800" indent="-228600" algn="l" rtl="0" eaLnBrk="1" fontAlgn="base" hangingPunct="1">
        <a:spcBef>
          <a:spcPct val="20000"/>
        </a:spcBef>
        <a:spcAft>
          <a:spcPct val="0"/>
        </a:spcAft>
        <a:buChar char="»"/>
        <a:defRPr sz="2000">
          <a:solidFill>
            <a:schemeClr val="tx1"/>
          </a:solidFill>
          <a:latin typeface="+mn-lt"/>
          <a:ea typeface="Arial" charset="0"/>
          <a:cs typeface="+mn-cs"/>
        </a:defRPr>
      </a:lvl7pPr>
      <a:lvl8pPr marL="3429000" indent="-228600" algn="l" rtl="0" eaLnBrk="1" fontAlgn="base" hangingPunct="1">
        <a:spcBef>
          <a:spcPct val="20000"/>
        </a:spcBef>
        <a:spcAft>
          <a:spcPct val="0"/>
        </a:spcAft>
        <a:buChar char="»"/>
        <a:defRPr sz="2000">
          <a:solidFill>
            <a:schemeClr val="tx1"/>
          </a:solidFill>
          <a:latin typeface="+mn-lt"/>
          <a:ea typeface="Arial" charset="0"/>
          <a:cs typeface="+mn-cs"/>
        </a:defRPr>
      </a:lvl8pPr>
      <a:lvl9pPr marL="3886200" indent="-228600" algn="l" rtl="0" eaLnBrk="1" fontAlgn="base" hangingPunct="1">
        <a:spcBef>
          <a:spcPct val="20000"/>
        </a:spcBef>
        <a:spcAft>
          <a:spcPct val="0"/>
        </a:spcAft>
        <a:buChar char="»"/>
        <a:defRPr sz="2000">
          <a:solidFill>
            <a:schemeClr val="tx1"/>
          </a:solidFill>
          <a:latin typeface="+mn-lt"/>
          <a:ea typeface="Arial" charset="0"/>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Slide Number Placeholder">
            <a:extLst>
              <a:ext uri="{FF2B5EF4-FFF2-40B4-BE49-F238E27FC236}">
                <a16:creationId xmlns:a16="http://schemas.microsoft.com/office/drawing/2014/main" id="{63C83ED6-AE85-49B9-94C0-F489E9AB4435}"/>
              </a:ext>
            </a:extLst>
          </p:cNvPr>
          <p:cNvSpPr>
            <a:spLocks noGrp="1"/>
          </p:cNvSpPr>
          <p:nvPr>
            <p:ph type="sldNum" sz="quarter" idx="4"/>
          </p:nvPr>
        </p:nvSpPr>
        <p:spPr>
          <a:xfrm>
            <a:off x="8656320" y="6356350"/>
            <a:ext cx="2743200" cy="365125"/>
          </a:xfrm>
          <a:prstGeom prst="rect">
            <a:avLst/>
          </a:prstGeom>
        </p:spPr>
        <p:txBody>
          <a:bodyPr anchor="ctr"/>
          <a:lstStyle>
            <a:lvl1pPr algn="r">
              <a:defRPr sz="105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fld id="{A7DDB576-49B3-42E2-89EA-6E35EA8EF806}" type="slidenum">
              <a:rPr lang="en-US" smtClean="0"/>
              <a:pPr/>
              <a:t>‹#›</a:t>
            </a:fld>
            <a:endParaRPr lang="en-US" dirty="0"/>
          </a:p>
        </p:txBody>
      </p:sp>
      <p:pic>
        <p:nvPicPr>
          <p:cNvPr id="5" name="National Institutes of Health Office of Extramural Health logo" descr="National Institutes of Health Office of Extramural Research logo">
            <a:extLst>
              <a:ext uri="{FF2B5EF4-FFF2-40B4-BE49-F238E27FC236}">
                <a16:creationId xmlns:a16="http://schemas.microsoft.com/office/drawing/2014/main" id="{90701926-2072-462D-8CF5-A04D1693E08A}"/>
              </a:ext>
            </a:extLst>
          </p:cNvPr>
          <p:cNvPicPr>
            <a:picLocks noChangeAspect="1"/>
          </p:cNvPicPr>
          <p:nvPr userDrawn="1"/>
        </p:nvPicPr>
        <p:blipFill>
          <a:blip r:embed="rId19" cstate="screen">
            <a:extLst>
              <a:ext uri="{28A0092B-C50C-407E-A947-70E740481C1C}">
                <a14:useLocalDpi xmlns:a14="http://schemas.microsoft.com/office/drawing/2010/main"/>
              </a:ext>
            </a:extLst>
          </a:blip>
          <a:stretch>
            <a:fillRect/>
          </a:stretch>
        </p:blipFill>
        <p:spPr>
          <a:xfrm>
            <a:off x="850731" y="6357383"/>
            <a:ext cx="1765636" cy="275715"/>
          </a:xfrm>
          <a:prstGeom prst="rect">
            <a:avLst/>
          </a:prstGeom>
        </p:spPr>
      </p:pic>
      <p:sp>
        <p:nvSpPr>
          <p:cNvPr id="3" name="Content Placeholder">
            <a:extLst>
              <a:ext uri="{FF2B5EF4-FFF2-40B4-BE49-F238E27FC236}">
                <a16:creationId xmlns:a16="http://schemas.microsoft.com/office/drawing/2014/main" id="{39EC2936-D94A-4740-B83D-1EA436B25E9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a:extLst>
              <a:ext uri="{FF2B5EF4-FFF2-40B4-BE49-F238E27FC236}">
                <a16:creationId xmlns:a16="http://schemas.microsoft.com/office/drawing/2014/main" id="{6D548E5B-1AD2-44B7-B761-15D7A141381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7875961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hdr="0" ftr="0" dt="0"/>
  <p:txStyles>
    <p:titleStyle>
      <a:lvl1pPr algn="l" defTabSz="914400" rtl="0" eaLnBrk="1" latinLnBrk="0" hangingPunct="1">
        <a:lnSpc>
          <a:spcPct val="90000"/>
        </a:lnSpc>
        <a:spcBef>
          <a:spcPct val="0"/>
        </a:spcBef>
        <a:buNone/>
        <a:defRPr sz="4400" b="0" kern="1200">
          <a:solidFill>
            <a:srgbClr val="015396"/>
          </a:solidFill>
          <a:latin typeface="Open Sans" panose="020B0606030504020204" pitchFamily="34" charset="0"/>
          <a:ea typeface="Open Sans" panose="020B0606030504020204" pitchFamily="34" charset="0"/>
          <a:cs typeface="Open Sans" panose="020B0606030504020204" pitchFamily="34" charset="0"/>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Open Sans" panose="020B0604020202020204" charset="0"/>
          <a:ea typeface="Open Sans" panose="020B0604020202020204" charset="0"/>
          <a:cs typeface="Open Sans" panose="020B060402020202020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Open Sans" panose="020B0604020202020204" charset="0"/>
          <a:ea typeface="Open Sans" panose="020B0604020202020204" charset="0"/>
          <a:cs typeface="Open Sans" panose="020B060402020202020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Open Sans" panose="020B0604020202020204" charset="0"/>
          <a:ea typeface="Open Sans" panose="020B0604020202020204" charset="0"/>
          <a:cs typeface="Open Sans" panose="020B060402020202020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Open Sans" panose="020B0604020202020204" charset="0"/>
          <a:ea typeface="Open Sans" panose="020B0604020202020204" charset="0"/>
          <a:cs typeface="Open Sans" panose="020B060402020202020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400" kern="1200">
          <a:solidFill>
            <a:schemeClr val="tx1"/>
          </a:solidFill>
          <a:latin typeface="Open Sans" panose="020B0604020202020204" charset="0"/>
          <a:ea typeface="Open Sans" panose="020B0604020202020204" charset="0"/>
          <a:cs typeface="Open Sans" panose="020B060402020202020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www.justice.gov/opa/pr/duke-university-agrees-pay-us-1125-million-settle-false-claims-act-allegations-related" TargetMode="Externa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s://doi.org/10.1371/journal.pone.0210599" TargetMode="Externa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s://grants.nih.gov/grants/policy/nihgps/HTML5/section_4/4.1_public_policy_requirements_and_objectives.htm" TargetMode="External"/><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3" Type="http://schemas.openxmlformats.org/officeDocument/2006/relationships/hyperlink" Target="https://grants.nih.gov/grants/guide/notice-files/NOT-OD-19-020.html" TargetMode="External"/><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hyperlink" Target="https://grants.nih.gov/images/simplified.svg" TargetMode="External"/><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6.xml"/><Relationship Id="rId5" Type="http://schemas.openxmlformats.org/officeDocument/2006/relationships/hyperlink" Target="https://retractionwatch.com/2018/11/14/former-university-of-kansas-researcher-who-plagiarized-harvard-prof-banned-from-federal-funding-for-two-years/" TargetMode="External"/><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image" Target="../media/image34.png"/><Relationship Id="rId1" Type="http://schemas.openxmlformats.org/officeDocument/2006/relationships/slideLayout" Target="../slideLayouts/slideLayout24.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hyperlink" Target="https://www.justice.gov/opa/pr/former-university-florida-researcher-indicted-scheme-defraud-national-institutes-health-and" TargetMode="Externa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6.xml"/><Relationship Id="rId4" Type="http://schemas.openxmlformats.org/officeDocument/2006/relationships/image" Target="../media/image46.png"/></Relationships>
</file>

<file path=ppt/slides/_rels/slide2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 Id="rId5" Type="http://schemas.openxmlformats.org/officeDocument/2006/relationships/image" Target="../media/image17.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nytimes.com/2019/03/25/science/duke-settlement-research.html" TargetMode="External"/><Relationship Id="rId2" Type="http://schemas.openxmlformats.org/officeDocument/2006/relationships/image" Target="../media/image19.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76300" y="1127126"/>
            <a:ext cx="10439400" cy="1470025"/>
          </a:xfrm>
        </p:spPr>
        <p:txBody>
          <a:bodyPr/>
          <a:lstStyle/>
          <a:p>
            <a:pPr algn="ctr"/>
            <a:r>
              <a:rPr lang="en-US" sz="2800" dirty="0">
                <a:solidFill>
                  <a:schemeClr val="tx1"/>
                </a:solidFill>
              </a:rPr>
              <a:t>NIH Perspectives on Roles and Responsibilities for Promoting Research Integrity</a:t>
            </a:r>
          </a:p>
        </p:txBody>
      </p:sp>
      <p:sp>
        <p:nvSpPr>
          <p:cNvPr id="3" name="Subtitle 2"/>
          <p:cNvSpPr>
            <a:spLocks noGrp="1"/>
          </p:cNvSpPr>
          <p:nvPr>
            <p:ph type="subTitle" idx="1"/>
          </p:nvPr>
        </p:nvSpPr>
        <p:spPr>
          <a:xfrm>
            <a:off x="640556" y="2597151"/>
            <a:ext cx="10910888" cy="1752600"/>
          </a:xfrm>
        </p:spPr>
        <p:txBody>
          <a:bodyPr/>
          <a:lstStyle/>
          <a:p>
            <a:r>
              <a:rPr lang="en-US" sz="2000" dirty="0"/>
              <a:t>Michael S Lauer, MD</a:t>
            </a:r>
          </a:p>
          <a:p>
            <a:r>
              <a:rPr lang="en-US" sz="2000" dirty="0"/>
              <a:t>Deputy Director for Extramural Research</a:t>
            </a:r>
          </a:p>
          <a:p>
            <a:r>
              <a:rPr lang="en-US" sz="2000" dirty="0"/>
              <a:t>National Institutes of Health</a:t>
            </a:r>
          </a:p>
          <a:p>
            <a:endParaRPr lang="en-US" sz="2000" dirty="0"/>
          </a:p>
          <a:p>
            <a:r>
              <a:rPr lang="en-US" sz="2000" dirty="0"/>
              <a:t>Center for Biomedical Research Transparency (CBMRT)</a:t>
            </a:r>
          </a:p>
          <a:p>
            <a:r>
              <a:rPr lang="en-US" sz="2000" dirty="0"/>
              <a:t>Friday, February 26, 2021 (Virtual)</a:t>
            </a:r>
          </a:p>
          <a:p>
            <a:endParaRPr lang="en-US" sz="2000" dirty="0"/>
          </a:p>
          <a:p>
            <a:r>
              <a:rPr lang="en-US" sz="2000" dirty="0"/>
              <a:t>Disclosures: None</a:t>
            </a:r>
          </a:p>
          <a:p>
            <a:r>
              <a:rPr lang="en-US" sz="2000" dirty="0"/>
              <a:t>Many thanks to: Patricia Valdez, PhD, Sally Amero PhD, and OD Colleagues</a:t>
            </a:r>
          </a:p>
          <a:p>
            <a:endParaRPr lang="en-US" sz="2000" dirty="0"/>
          </a:p>
          <a:p>
            <a:endParaRPr lang="en-US" sz="2000" dirty="0"/>
          </a:p>
          <a:p>
            <a:endParaRPr lang="en-US" sz="2000" dirty="0"/>
          </a:p>
        </p:txBody>
      </p:sp>
      <p:sp>
        <p:nvSpPr>
          <p:cNvPr id="6" name="Slide Number Placeholder 3"/>
          <p:cNvSpPr>
            <a:spLocks noGrp="1"/>
          </p:cNvSpPr>
          <p:nvPr>
            <p:ph type="sldNum" sz="quarter" idx="10"/>
          </p:nvPr>
        </p:nvSpPr>
        <p:spPr/>
        <p:txBody>
          <a:bodyPr/>
          <a:lstStyle/>
          <a:p>
            <a:fld id="{816AE13B-C027-2549-9419-DDB505485113}" type="slidenum">
              <a:rPr lang="en-US"/>
              <a:pPr/>
              <a:t>1</a:t>
            </a:fld>
            <a:endParaRPr lang="en-US" dirty="0"/>
          </a:p>
        </p:txBody>
      </p:sp>
    </p:spTree>
    <p:extLst>
      <p:ext uri="{BB962C8B-B14F-4D97-AF65-F5344CB8AC3E}">
        <p14:creationId xmlns:p14="http://schemas.microsoft.com/office/powerpoint/2010/main" val="10043889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95F56-CB08-7146-99E0-ABA8D23231D3}"/>
              </a:ext>
            </a:extLst>
          </p:cNvPr>
          <p:cNvSpPr>
            <a:spLocks noGrp="1"/>
          </p:cNvSpPr>
          <p:nvPr>
            <p:ph type="title"/>
          </p:nvPr>
        </p:nvSpPr>
        <p:spPr/>
        <p:txBody>
          <a:bodyPr/>
          <a:lstStyle/>
          <a:p>
            <a:r>
              <a:rPr lang="en-US" dirty="0"/>
              <a:t>US Government Worries</a:t>
            </a:r>
          </a:p>
        </p:txBody>
      </p:sp>
      <p:sp>
        <p:nvSpPr>
          <p:cNvPr id="3" name="Slide Number Placeholder 2">
            <a:extLst>
              <a:ext uri="{FF2B5EF4-FFF2-40B4-BE49-F238E27FC236}">
                <a16:creationId xmlns:a16="http://schemas.microsoft.com/office/drawing/2014/main" id="{C2842A3D-7C1E-B64B-81BF-568BBA4AF15F}"/>
              </a:ext>
            </a:extLst>
          </p:cNvPr>
          <p:cNvSpPr>
            <a:spLocks noGrp="1"/>
          </p:cNvSpPr>
          <p:nvPr>
            <p:ph type="sldNum" sz="quarter" idx="10"/>
          </p:nvPr>
        </p:nvSpPr>
        <p:spPr/>
        <p:txBody>
          <a:bodyPr/>
          <a:lstStyle/>
          <a:p>
            <a:fld id="{D303D29F-C580-5C4D-AAA1-94293C4E9288}" type="slidenum">
              <a:rPr lang="en-US" smtClean="0"/>
              <a:pPr/>
              <a:t>10</a:t>
            </a:fld>
            <a:endParaRPr lang="en-US" dirty="0"/>
          </a:p>
        </p:txBody>
      </p:sp>
      <p:sp>
        <p:nvSpPr>
          <p:cNvPr id="6" name="TextBox 5">
            <a:extLst>
              <a:ext uri="{FF2B5EF4-FFF2-40B4-BE49-F238E27FC236}">
                <a16:creationId xmlns:a16="http://schemas.microsoft.com/office/drawing/2014/main" id="{F5CDE1A5-2908-2744-B856-8216A02C7765}"/>
              </a:ext>
            </a:extLst>
          </p:cNvPr>
          <p:cNvSpPr txBox="1"/>
          <p:nvPr/>
        </p:nvSpPr>
        <p:spPr>
          <a:xfrm>
            <a:off x="482600" y="2895985"/>
            <a:ext cx="11226799" cy="2677656"/>
          </a:xfrm>
          <a:prstGeom prst="rect">
            <a:avLst/>
          </a:prstGeom>
          <a:noFill/>
        </p:spPr>
        <p:txBody>
          <a:bodyPr wrap="square" rtlCol="0">
            <a:spAutoFit/>
          </a:bodyPr>
          <a:lstStyle/>
          <a:p>
            <a:r>
              <a:rPr lang="en-US" sz="2400" dirty="0"/>
              <a:t>“Taxpayers expect and deserve that federal grant dollars will be used efficiently and honestly.  Individuals and </a:t>
            </a:r>
            <a:r>
              <a:rPr lang="en-US" sz="2400" dirty="0">
                <a:highlight>
                  <a:srgbClr val="FFFF00"/>
                </a:highlight>
              </a:rPr>
              <a:t>institutions</a:t>
            </a:r>
            <a:r>
              <a:rPr lang="en-US" sz="2400" dirty="0"/>
              <a:t> that receive research funding from the federal government must be scrupulous in conducting research for the common good and rigorous in rooting out fraud,” said Matthew G.T. Martin, United States Attorney for the Middle District of North Carolina.  “May this serve as a lesson that the use of false or fabricated data in grant applications or reports is completely unacceptable.”</a:t>
            </a:r>
          </a:p>
        </p:txBody>
      </p:sp>
      <p:sp>
        <p:nvSpPr>
          <p:cNvPr id="7" name="Rectangle 6">
            <a:extLst>
              <a:ext uri="{FF2B5EF4-FFF2-40B4-BE49-F238E27FC236}">
                <a16:creationId xmlns:a16="http://schemas.microsoft.com/office/drawing/2014/main" id="{D8CDDEA4-864C-0A43-88E7-B4C34BA0ED7B}"/>
              </a:ext>
            </a:extLst>
          </p:cNvPr>
          <p:cNvSpPr/>
          <p:nvPr/>
        </p:nvSpPr>
        <p:spPr>
          <a:xfrm>
            <a:off x="5943600" y="6091536"/>
            <a:ext cx="6096000" cy="461665"/>
          </a:xfrm>
          <a:prstGeom prst="rect">
            <a:avLst/>
          </a:prstGeom>
        </p:spPr>
        <p:txBody>
          <a:bodyPr>
            <a:spAutoFit/>
          </a:bodyPr>
          <a:lstStyle/>
          <a:p>
            <a:r>
              <a:rPr lang="en-US" sz="1200" dirty="0">
                <a:hlinkClick r:id="rId2"/>
              </a:rPr>
              <a:t>https://www.justice.gov/opa/pr/duke-university-agrees-pay-us-1125-million-settle-false-claims-act-allegations-related</a:t>
            </a:r>
            <a:r>
              <a:rPr lang="en-US" sz="1200" dirty="0"/>
              <a:t> </a:t>
            </a:r>
          </a:p>
        </p:txBody>
      </p:sp>
      <p:pic>
        <p:nvPicPr>
          <p:cNvPr id="9" name="Picture 8">
            <a:extLst>
              <a:ext uri="{FF2B5EF4-FFF2-40B4-BE49-F238E27FC236}">
                <a16:creationId xmlns:a16="http://schemas.microsoft.com/office/drawing/2014/main" id="{3FEB0DA0-C841-AC49-9197-CCB905C8EEC5}"/>
              </a:ext>
            </a:extLst>
          </p:cNvPr>
          <p:cNvPicPr>
            <a:picLocks noChangeAspect="1"/>
          </p:cNvPicPr>
          <p:nvPr/>
        </p:nvPicPr>
        <p:blipFill>
          <a:blip r:embed="rId3"/>
          <a:stretch>
            <a:fillRect/>
          </a:stretch>
        </p:blipFill>
        <p:spPr>
          <a:xfrm>
            <a:off x="3276600" y="1219200"/>
            <a:ext cx="5638800" cy="1206500"/>
          </a:xfrm>
          <a:prstGeom prst="rect">
            <a:avLst/>
          </a:prstGeom>
        </p:spPr>
      </p:pic>
    </p:spTree>
    <p:extLst>
      <p:ext uri="{BB962C8B-B14F-4D97-AF65-F5344CB8AC3E}">
        <p14:creationId xmlns:p14="http://schemas.microsoft.com/office/powerpoint/2010/main" val="30261721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1A392-01F6-1848-B348-FA73DDB70521}"/>
              </a:ext>
            </a:extLst>
          </p:cNvPr>
          <p:cNvSpPr>
            <a:spLocks noGrp="1"/>
          </p:cNvSpPr>
          <p:nvPr>
            <p:ph type="title"/>
          </p:nvPr>
        </p:nvSpPr>
        <p:spPr/>
        <p:txBody>
          <a:bodyPr/>
          <a:lstStyle/>
          <a:p>
            <a:r>
              <a:rPr lang="en-US" dirty="0"/>
              <a:t>Endless Stories …</a:t>
            </a:r>
          </a:p>
        </p:txBody>
      </p:sp>
      <p:sp>
        <p:nvSpPr>
          <p:cNvPr id="4" name="Slide Number Placeholder 3">
            <a:extLst>
              <a:ext uri="{FF2B5EF4-FFF2-40B4-BE49-F238E27FC236}">
                <a16:creationId xmlns:a16="http://schemas.microsoft.com/office/drawing/2014/main" id="{6958027D-D696-AA45-B1B6-506ACE2BDE0A}"/>
              </a:ext>
            </a:extLst>
          </p:cNvPr>
          <p:cNvSpPr>
            <a:spLocks noGrp="1"/>
          </p:cNvSpPr>
          <p:nvPr>
            <p:ph type="sldNum" sz="quarter" idx="10"/>
          </p:nvPr>
        </p:nvSpPr>
        <p:spPr/>
        <p:txBody>
          <a:bodyPr/>
          <a:lstStyle/>
          <a:p>
            <a:fld id="{60583324-AE1C-3546-A724-4BA4670D7901}" type="slidenum">
              <a:rPr lang="en-US" smtClean="0"/>
              <a:pPr/>
              <a:t>11</a:t>
            </a:fld>
            <a:endParaRPr lang="en-US" dirty="0"/>
          </a:p>
        </p:txBody>
      </p:sp>
      <p:pic>
        <p:nvPicPr>
          <p:cNvPr id="6" name="Picture 5" descr="A close up of a logo&#13;&#10;&#13;&#10;Description automatically generated">
            <a:extLst>
              <a:ext uri="{FF2B5EF4-FFF2-40B4-BE49-F238E27FC236}">
                <a16:creationId xmlns:a16="http://schemas.microsoft.com/office/drawing/2014/main" id="{D2289D9B-CC35-1948-BCDC-4BDDE57E25C2}"/>
              </a:ext>
            </a:extLst>
          </p:cNvPr>
          <p:cNvPicPr>
            <a:picLocks noChangeAspect="1"/>
          </p:cNvPicPr>
          <p:nvPr/>
        </p:nvPicPr>
        <p:blipFill>
          <a:blip r:embed="rId2"/>
          <a:stretch>
            <a:fillRect/>
          </a:stretch>
        </p:blipFill>
        <p:spPr>
          <a:xfrm>
            <a:off x="304800" y="1634236"/>
            <a:ext cx="8445500" cy="1257300"/>
          </a:xfrm>
          <a:prstGeom prst="rect">
            <a:avLst/>
          </a:prstGeom>
        </p:spPr>
      </p:pic>
      <p:pic>
        <p:nvPicPr>
          <p:cNvPr id="7" name="Picture 6">
            <a:extLst>
              <a:ext uri="{FF2B5EF4-FFF2-40B4-BE49-F238E27FC236}">
                <a16:creationId xmlns:a16="http://schemas.microsoft.com/office/drawing/2014/main" id="{3FE4B549-7195-3345-95D2-E78C5CC2E938}"/>
              </a:ext>
            </a:extLst>
          </p:cNvPr>
          <p:cNvPicPr>
            <a:picLocks noChangeAspect="1"/>
          </p:cNvPicPr>
          <p:nvPr/>
        </p:nvPicPr>
        <p:blipFill>
          <a:blip r:embed="rId3"/>
          <a:stretch>
            <a:fillRect/>
          </a:stretch>
        </p:blipFill>
        <p:spPr>
          <a:xfrm>
            <a:off x="1295400" y="990600"/>
            <a:ext cx="2755900" cy="622300"/>
          </a:xfrm>
          <a:prstGeom prst="rect">
            <a:avLst/>
          </a:prstGeom>
        </p:spPr>
      </p:pic>
      <p:pic>
        <p:nvPicPr>
          <p:cNvPr id="9" name="Picture 8" descr="A screenshot of a cell phone&#13;&#10;&#13;&#10;Description automatically generated">
            <a:extLst>
              <a:ext uri="{FF2B5EF4-FFF2-40B4-BE49-F238E27FC236}">
                <a16:creationId xmlns:a16="http://schemas.microsoft.com/office/drawing/2014/main" id="{0AB00B85-4373-8A46-8565-2B0FE4F7ED69}"/>
              </a:ext>
            </a:extLst>
          </p:cNvPr>
          <p:cNvPicPr>
            <a:picLocks noChangeAspect="1"/>
          </p:cNvPicPr>
          <p:nvPr/>
        </p:nvPicPr>
        <p:blipFill>
          <a:blip r:embed="rId4"/>
          <a:stretch>
            <a:fillRect/>
          </a:stretch>
        </p:blipFill>
        <p:spPr>
          <a:xfrm>
            <a:off x="1066800" y="2988565"/>
            <a:ext cx="1917700" cy="1143000"/>
          </a:xfrm>
          <a:prstGeom prst="rect">
            <a:avLst/>
          </a:prstGeom>
        </p:spPr>
      </p:pic>
      <p:pic>
        <p:nvPicPr>
          <p:cNvPr id="11" name="Picture 10">
            <a:extLst>
              <a:ext uri="{FF2B5EF4-FFF2-40B4-BE49-F238E27FC236}">
                <a16:creationId xmlns:a16="http://schemas.microsoft.com/office/drawing/2014/main" id="{E06F8EC1-317B-3D4F-82E6-E166DD88DE23}"/>
              </a:ext>
            </a:extLst>
          </p:cNvPr>
          <p:cNvPicPr>
            <a:picLocks noChangeAspect="1"/>
          </p:cNvPicPr>
          <p:nvPr/>
        </p:nvPicPr>
        <p:blipFill>
          <a:blip r:embed="rId5"/>
          <a:stretch>
            <a:fillRect/>
          </a:stretch>
        </p:blipFill>
        <p:spPr>
          <a:xfrm>
            <a:off x="3589020" y="3249563"/>
            <a:ext cx="8110220" cy="2755467"/>
          </a:xfrm>
          <a:prstGeom prst="rect">
            <a:avLst/>
          </a:prstGeom>
        </p:spPr>
      </p:pic>
      <p:pic>
        <p:nvPicPr>
          <p:cNvPr id="13" name="Picture 12" descr="A drawing of a cartoon character&#13;&#10;&#13;&#10;Description automatically generated">
            <a:extLst>
              <a:ext uri="{FF2B5EF4-FFF2-40B4-BE49-F238E27FC236}">
                <a16:creationId xmlns:a16="http://schemas.microsoft.com/office/drawing/2014/main" id="{80C50298-E53C-ED4A-8AC5-A6D29C8DAE19}"/>
              </a:ext>
            </a:extLst>
          </p:cNvPr>
          <p:cNvPicPr>
            <a:picLocks noChangeAspect="1"/>
          </p:cNvPicPr>
          <p:nvPr/>
        </p:nvPicPr>
        <p:blipFill>
          <a:blip r:embed="rId6"/>
          <a:stretch>
            <a:fillRect/>
          </a:stretch>
        </p:blipFill>
        <p:spPr>
          <a:xfrm>
            <a:off x="10058400" y="2913013"/>
            <a:ext cx="1447800" cy="673100"/>
          </a:xfrm>
          <a:prstGeom prst="rect">
            <a:avLst/>
          </a:prstGeom>
        </p:spPr>
      </p:pic>
    </p:spTree>
    <p:extLst>
      <p:ext uri="{BB962C8B-B14F-4D97-AF65-F5344CB8AC3E}">
        <p14:creationId xmlns:p14="http://schemas.microsoft.com/office/powerpoint/2010/main" val="20274976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EE48C0-FB86-3847-A7AD-7B6CBF783CBE}"/>
              </a:ext>
            </a:extLst>
          </p:cNvPr>
          <p:cNvSpPr>
            <a:spLocks noGrp="1"/>
          </p:cNvSpPr>
          <p:nvPr>
            <p:ph type="title"/>
          </p:nvPr>
        </p:nvSpPr>
        <p:spPr/>
        <p:txBody>
          <a:bodyPr/>
          <a:lstStyle/>
          <a:p>
            <a:r>
              <a:rPr lang="en-US" dirty="0"/>
              <a:t>The Vocabulary Has Changed …</a:t>
            </a:r>
          </a:p>
        </p:txBody>
      </p:sp>
      <p:sp>
        <p:nvSpPr>
          <p:cNvPr id="3" name="Slide Number Placeholder 2">
            <a:extLst>
              <a:ext uri="{FF2B5EF4-FFF2-40B4-BE49-F238E27FC236}">
                <a16:creationId xmlns:a16="http://schemas.microsoft.com/office/drawing/2014/main" id="{AB6F0C36-41CD-0D42-8E76-D83E44D9035F}"/>
              </a:ext>
            </a:extLst>
          </p:cNvPr>
          <p:cNvSpPr>
            <a:spLocks noGrp="1"/>
          </p:cNvSpPr>
          <p:nvPr>
            <p:ph type="sldNum" sz="quarter" idx="10"/>
          </p:nvPr>
        </p:nvSpPr>
        <p:spPr/>
        <p:txBody>
          <a:bodyPr/>
          <a:lstStyle/>
          <a:p>
            <a:fld id="{D303D29F-C580-5C4D-AAA1-94293C4E9288}" type="slidenum">
              <a:rPr lang="en-US" smtClean="0"/>
              <a:pPr/>
              <a:t>12</a:t>
            </a:fld>
            <a:endParaRPr lang="en-US" dirty="0"/>
          </a:p>
        </p:txBody>
      </p:sp>
      <p:sp>
        <p:nvSpPr>
          <p:cNvPr id="6" name="TextBox 5">
            <a:extLst>
              <a:ext uri="{FF2B5EF4-FFF2-40B4-BE49-F238E27FC236}">
                <a16:creationId xmlns:a16="http://schemas.microsoft.com/office/drawing/2014/main" id="{4F2A3297-6088-9B46-8DF6-B3C9136AFD7F}"/>
              </a:ext>
            </a:extLst>
          </p:cNvPr>
          <p:cNvSpPr txBox="1"/>
          <p:nvPr/>
        </p:nvSpPr>
        <p:spPr>
          <a:xfrm>
            <a:off x="514865" y="4162574"/>
            <a:ext cx="11169135" cy="2246769"/>
          </a:xfrm>
          <a:prstGeom prst="rect">
            <a:avLst/>
          </a:prstGeom>
          <a:noFill/>
        </p:spPr>
        <p:txBody>
          <a:bodyPr wrap="square" rtlCol="0">
            <a:spAutoFit/>
          </a:bodyPr>
          <a:lstStyle/>
          <a:p>
            <a:r>
              <a:rPr lang="en-US" sz="2800" dirty="0"/>
              <a:t>“Breaches of research integrity have shocked the academic community. Initially explanations were sought at the level of individual researchers but </a:t>
            </a:r>
            <a:r>
              <a:rPr lang="en-US" sz="2800" dirty="0">
                <a:highlight>
                  <a:srgbClr val="FFFF00"/>
                </a:highlight>
              </a:rPr>
              <a:t>over time increased recognition emerged of the important role that the research integrity climate may play</a:t>
            </a:r>
            <a:r>
              <a:rPr lang="en-US" sz="2800" dirty="0"/>
              <a:t> in influencing researchers’ (mis)behavior.”</a:t>
            </a:r>
          </a:p>
        </p:txBody>
      </p:sp>
      <p:sp>
        <p:nvSpPr>
          <p:cNvPr id="7" name="TextBox 6">
            <a:extLst>
              <a:ext uri="{FF2B5EF4-FFF2-40B4-BE49-F238E27FC236}">
                <a16:creationId xmlns:a16="http://schemas.microsoft.com/office/drawing/2014/main" id="{19EC227C-2799-CC46-B6A9-79F0D561FF80}"/>
              </a:ext>
            </a:extLst>
          </p:cNvPr>
          <p:cNvSpPr txBox="1"/>
          <p:nvPr/>
        </p:nvSpPr>
        <p:spPr>
          <a:xfrm>
            <a:off x="7918621" y="6091536"/>
            <a:ext cx="3733800" cy="461665"/>
          </a:xfrm>
          <a:prstGeom prst="rect">
            <a:avLst/>
          </a:prstGeom>
          <a:noFill/>
        </p:spPr>
        <p:txBody>
          <a:bodyPr wrap="square" rtlCol="0">
            <a:spAutoFit/>
          </a:bodyPr>
          <a:lstStyle/>
          <a:p>
            <a:r>
              <a:rPr lang="en-US" sz="1200" dirty="0" err="1"/>
              <a:t>PLoS</a:t>
            </a:r>
            <a:r>
              <a:rPr lang="en-US" sz="1200" dirty="0"/>
              <a:t> ONE 14(1): e0210599. </a:t>
            </a:r>
            <a:r>
              <a:rPr lang="en-US" sz="1200" dirty="0">
                <a:hlinkClick r:id="rId2"/>
              </a:rPr>
              <a:t>https://doi.org/10.1371/journal.pone.0210599</a:t>
            </a:r>
            <a:r>
              <a:rPr lang="en-US" sz="1200" dirty="0"/>
              <a:t> </a:t>
            </a:r>
          </a:p>
        </p:txBody>
      </p:sp>
      <p:pic>
        <p:nvPicPr>
          <p:cNvPr id="10" name="Picture 9" descr="A screenshot of a cell phone&#10;&#10;Description automatically generated">
            <a:extLst>
              <a:ext uri="{FF2B5EF4-FFF2-40B4-BE49-F238E27FC236}">
                <a16:creationId xmlns:a16="http://schemas.microsoft.com/office/drawing/2014/main" id="{C6AC52B4-CD9F-844C-AA6A-55AE1E5CAB22}"/>
              </a:ext>
            </a:extLst>
          </p:cNvPr>
          <p:cNvPicPr>
            <a:picLocks noChangeAspect="1"/>
          </p:cNvPicPr>
          <p:nvPr/>
        </p:nvPicPr>
        <p:blipFill>
          <a:blip r:embed="rId3"/>
          <a:stretch>
            <a:fillRect/>
          </a:stretch>
        </p:blipFill>
        <p:spPr>
          <a:xfrm>
            <a:off x="2057400" y="939907"/>
            <a:ext cx="8077200" cy="3116114"/>
          </a:xfrm>
          <a:prstGeom prst="rect">
            <a:avLst/>
          </a:prstGeom>
        </p:spPr>
      </p:pic>
    </p:spTree>
    <p:extLst>
      <p:ext uri="{BB962C8B-B14F-4D97-AF65-F5344CB8AC3E}">
        <p14:creationId xmlns:p14="http://schemas.microsoft.com/office/powerpoint/2010/main" val="20911172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884E2D-74C8-384E-B768-66E0119C054E}"/>
              </a:ext>
            </a:extLst>
          </p:cNvPr>
          <p:cNvSpPr>
            <a:spLocks noGrp="1"/>
          </p:cNvSpPr>
          <p:nvPr>
            <p:ph type="title"/>
          </p:nvPr>
        </p:nvSpPr>
        <p:spPr/>
        <p:txBody>
          <a:bodyPr/>
          <a:lstStyle/>
          <a:p>
            <a:r>
              <a:rPr lang="en-US" dirty="0"/>
              <a:t>Our Vocabulary – The NIH Grants Policy Statement</a:t>
            </a:r>
          </a:p>
        </p:txBody>
      </p:sp>
      <p:sp>
        <p:nvSpPr>
          <p:cNvPr id="3" name="Slide Number Placeholder 2">
            <a:extLst>
              <a:ext uri="{FF2B5EF4-FFF2-40B4-BE49-F238E27FC236}">
                <a16:creationId xmlns:a16="http://schemas.microsoft.com/office/drawing/2014/main" id="{88BE2452-B459-7C46-B0B2-7F1A7E46A687}"/>
              </a:ext>
            </a:extLst>
          </p:cNvPr>
          <p:cNvSpPr>
            <a:spLocks noGrp="1"/>
          </p:cNvSpPr>
          <p:nvPr>
            <p:ph type="sldNum" sz="quarter" idx="10"/>
          </p:nvPr>
        </p:nvSpPr>
        <p:spPr/>
        <p:txBody>
          <a:bodyPr/>
          <a:lstStyle/>
          <a:p>
            <a:fld id="{D303D29F-C580-5C4D-AAA1-94293C4E9288}" type="slidenum">
              <a:rPr lang="en-US" smtClean="0"/>
              <a:pPr/>
              <a:t>13</a:t>
            </a:fld>
            <a:endParaRPr lang="en-US" dirty="0"/>
          </a:p>
        </p:txBody>
      </p:sp>
      <p:pic>
        <p:nvPicPr>
          <p:cNvPr id="6" name="Picture 5" descr="A screenshot of a cell phone&#10;&#10;Description automatically generated">
            <a:extLst>
              <a:ext uri="{FF2B5EF4-FFF2-40B4-BE49-F238E27FC236}">
                <a16:creationId xmlns:a16="http://schemas.microsoft.com/office/drawing/2014/main" id="{64784919-AA67-0243-91F5-D3F1E10CFC65}"/>
              </a:ext>
            </a:extLst>
          </p:cNvPr>
          <p:cNvPicPr>
            <a:picLocks noChangeAspect="1"/>
          </p:cNvPicPr>
          <p:nvPr/>
        </p:nvPicPr>
        <p:blipFill>
          <a:blip r:embed="rId2"/>
          <a:stretch>
            <a:fillRect/>
          </a:stretch>
        </p:blipFill>
        <p:spPr>
          <a:xfrm>
            <a:off x="508000" y="986914"/>
            <a:ext cx="4139581" cy="5325239"/>
          </a:xfrm>
          <a:prstGeom prst="rect">
            <a:avLst/>
          </a:prstGeom>
        </p:spPr>
      </p:pic>
      <p:sp>
        <p:nvSpPr>
          <p:cNvPr id="7" name="Rectangle 6">
            <a:extLst>
              <a:ext uri="{FF2B5EF4-FFF2-40B4-BE49-F238E27FC236}">
                <a16:creationId xmlns:a16="http://schemas.microsoft.com/office/drawing/2014/main" id="{6251E292-2D71-AC46-9B6B-BB434F634B43}"/>
              </a:ext>
            </a:extLst>
          </p:cNvPr>
          <p:cNvSpPr/>
          <p:nvPr/>
        </p:nvSpPr>
        <p:spPr>
          <a:xfrm>
            <a:off x="4965539" y="1443841"/>
            <a:ext cx="6718461" cy="3970318"/>
          </a:xfrm>
          <a:prstGeom prst="rect">
            <a:avLst/>
          </a:prstGeom>
        </p:spPr>
        <p:txBody>
          <a:bodyPr wrap="square">
            <a:spAutoFit/>
          </a:bodyPr>
          <a:lstStyle/>
          <a:p>
            <a:r>
              <a:rPr lang="en-US" sz="3600" dirty="0">
                <a:solidFill>
                  <a:srgbClr val="000000"/>
                </a:solidFill>
                <a:latin typeface="+mn-lt"/>
              </a:rPr>
              <a:t>NIH intends to uphold high ethical, health, and safety standards in both the conduct of the research it funds …</a:t>
            </a:r>
            <a:r>
              <a:rPr lang="en-US" sz="3600" dirty="0">
                <a:latin typeface="+mn-lt"/>
              </a:rPr>
              <a:t>Before NIH may make </a:t>
            </a:r>
            <a:r>
              <a:rPr lang="en-US" sz="3600" dirty="0">
                <a:highlight>
                  <a:srgbClr val="FFFF00"/>
                </a:highlight>
                <a:latin typeface="+mn-lt"/>
              </a:rPr>
              <a:t>an award to a domestic organization</a:t>
            </a:r>
            <a:r>
              <a:rPr lang="en-US" sz="3600" dirty="0">
                <a:latin typeface="+mn-lt"/>
              </a:rPr>
              <a:t>, the AOR must certify ….</a:t>
            </a:r>
          </a:p>
        </p:txBody>
      </p:sp>
      <p:sp>
        <p:nvSpPr>
          <p:cNvPr id="5" name="TextBox 4">
            <a:extLst>
              <a:ext uri="{FF2B5EF4-FFF2-40B4-BE49-F238E27FC236}">
                <a16:creationId xmlns:a16="http://schemas.microsoft.com/office/drawing/2014/main" id="{F5D9BFE6-3F54-F24C-971A-615453D01325}"/>
              </a:ext>
            </a:extLst>
          </p:cNvPr>
          <p:cNvSpPr txBox="1"/>
          <p:nvPr/>
        </p:nvSpPr>
        <p:spPr>
          <a:xfrm>
            <a:off x="5105400" y="6019800"/>
            <a:ext cx="6596678" cy="246221"/>
          </a:xfrm>
          <a:prstGeom prst="rect">
            <a:avLst/>
          </a:prstGeom>
          <a:noFill/>
        </p:spPr>
        <p:txBody>
          <a:bodyPr wrap="none" rtlCol="0">
            <a:spAutoFit/>
          </a:bodyPr>
          <a:lstStyle/>
          <a:p>
            <a:r>
              <a:rPr lang="en-US" sz="1000" dirty="0">
                <a:hlinkClick r:id="rId3"/>
              </a:rPr>
              <a:t>https://grants.nih.gov/grants/policy/nihgps/HTML5/section_4/4.1_public_policy_requirements_and_objectives.htm</a:t>
            </a:r>
            <a:r>
              <a:rPr lang="en-US" sz="1000" dirty="0"/>
              <a:t> </a:t>
            </a:r>
          </a:p>
        </p:txBody>
      </p:sp>
    </p:spTree>
    <p:extLst>
      <p:ext uri="{BB962C8B-B14F-4D97-AF65-F5344CB8AC3E}">
        <p14:creationId xmlns:p14="http://schemas.microsoft.com/office/powerpoint/2010/main" val="39333447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A2B12B-7F91-DB49-8E83-9136B71CA536}"/>
              </a:ext>
            </a:extLst>
          </p:cNvPr>
          <p:cNvSpPr>
            <a:spLocks noGrp="1"/>
          </p:cNvSpPr>
          <p:nvPr>
            <p:ph type="title"/>
          </p:nvPr>
        </p:nvSpPr>
        <p:spPr/>
        <p:txBody>
          <a:bodyPr/>
          <a:lstStyle/>
          <a:p>
            <a:r>
              <a:rPr lang="en-US" dirty="0"/>
              <a:t>“An Award … to a Domestic Organization”</a:t>
            </a:r>
          </a:p>
        </p:txBody>
      </p:sp>
      <p:sp>
        <p:nvSpPr>
          <p:cNvPr id="4" name="Slide Number Placeholder 3">
            <a:extLst>
              <a:ext uri="{FF2B5EF4-FFF2-40B4-BE49-F238E27FC236}">
                <a16:creationId xmlns:a16="http://schemas.microsoft.com/office/drawing/2014/main" id="{7736062B-36C8-3340-90E3-6DABFC78C961}"/>
              </a:ext>
            </a:extLst>
          </p:cNvPr>
          <p:cNvSpPr>
            <a:spLocks noGrp="1"/>
          </p:cNvSpPr>
          <p:nvPr>
            <p:ph type="sldNum" sz="quarter" idx="10"/>
          </p:nvPr>
        </p:nvSpPr>
        <p:spPr/>
        <p:txBody>
          <a:bodyPr/>
          <a:lstStyle/>
          <a:p>
            <a:fld id="{60583324-AE1C-3546-A724-4BA4670D7901}" type="slidenum">
              <a:rPr lang="en-US" smtClean="0"/>
              <a:pPr/>
              <a:t>14</a:t>
            </a:fld>
            <a:endParaRPr lang="en-US" dirty="0"/>
          </a:p>
        </p:txBody>
      </p:sp>
      <p:graphicFrame>
        <p:nvGraphicFramePr>
          <p:cNvPr id="7" name="Content Placeholder 6">
            <a:extLst>
              <a:ext uri="{FF2B5EF4-FFF2-40B4-BE49-F238E27FC236}">
                <a16:creationId xmlns:a16="http://schemas.microsoft.com/office/drawing/2014/main" id="{8D8BA039-63CA-824E-8A1A-427C693DDC52}"/>
              </a:ext>
            </a:extLst>
          </p:cNvPr>
          <p:cNvGraphicFramePr>
            <a:graphicFrameLocks noGrp="1"/>
          </p:cNvGraphicFramePr>
          <p:nvPr>
            <p:ph idx="1"/>
          </p:nvPr>
        </p:nvGraphicFramePr>
        <p:xfrm>
          <a:off x="609600" y="1575551"/>
          <a:ext cx="1097280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a:extLst>
              <a:ext uri="{FF2B5EF4-FFF2-40B4-BE49-F238E27FC236}">
                <a16:creationId xmlns:a16="http://schemas.microsoft.com/office/drawing/2014/main" id="{2D9C5259-1ED4-B14D-B8DB-7EA348CBCDD4}"/>
              </a:ext>
            </a:extLst>
          </p:cNvPr>
          <p:cNvSpPr txBox="1"/>
          <p:nvPr/>
        </p:nvSpPr>
        <p:spPr>
          <a:xfrm>
            <a:off x="3240911" y="922247"/>
            <a:ext cx="5876930" cy="954107"/>
          </a:xfrm>
          <a:prstGeom prst="rect">
            <a:avLst/>
          </a:prstGeom>
          <a:noFill/>
        </p:spPr>
        <p:txBody>
          <a:bodyPr wrap="none" rtlCol="0">
            <a:spAutoFit/>
          </a:bodyPr>
          <a:lstStyle/>
          <a:p>
            <a:r>
              <a:rPr lang="en-US" sz="2800" dirty="0"/>
              <a:t>Funding			Employment</a:t>
            </a:r>
          </a:p>
          <a:p>
            <a:r>
              <a:rPr lang="en-US" sz="2800" dirty="0"/>
              <a:t>Steward			Steward</a:t>
            </a:r>
          </a:p>
        </p:txBody>
      </p:sp>
    </p:spTree>
    <p:extLst>
      <p:ext uri="{BB962C8B-B14F-4D97-AF65-F5344CB8AC3E}">
        <p14:creationId xmlns:p14="http://schemas.microsoft.com/office/powerpoint/2010/main" val="5141099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2CDB83-FF87-C745-B7A6-5E68C994488F}"/>
              </a:ext>
            </a:extLst>
          </p:cNvPr>
          <p:cNvSpPr>
            <a:spLocks noGrp="1"/>
          </p:cNvSpPr>
          <p:nvPr>
            <p:ph type="title"/>
          </p:nvPr>
        </p:nvSpPr>
        <p:spPr/>
        <p:txBody>
          <a:bodyPr/>
          <a:lstStyle/>
          <a:p>
            <a:r>
              <a:rPr lang="en-US" dirty="0"/>
              <a:t>Leveraging Institutional Leadership</a:t>
            </a:r>
          </a:p>
        </p:txBody>
      </p:sp>
      <p:sp>
        <p:nvSpPr>
          <p:cNvPr id="3" name="Slide Number Placeholder 2">
            <a:extLst>
              <a:ext uri="{FF2B5EF4-FFF2-40B4-BE49-F238E27FC236}">
                <a16:creationId xmlns:a16="http://schemas.microsoft.com/office/drawing/2014/main" id="{138B9961-D028-9146-BAD4-1BCF97EDC06E}"/>
              </a:ext>
            </a:extLst>
          </p:cNvPr>
          <p:cNvSpPr>
            <a:spLocks noGrp="1"/>
          </p:cNvSpPr>
          <p:nvPr>
            <p:ph type="sldNum" sz="quarter" idx="10"/>
          </p:nvPr>
        </p:nvSpPr>
        <p:spPr/>
        <p:txBody>
          <a:bodyPr/>
          <a:lstStyle/>
          <a:p>
            <a:fld id="{D303D29F-C580-5C4D-AAA1-94293C4E9288}" type="slidenum">
              <a:rPr lang="en-US" smtClean="0"/>
              <a:pPr/>
              <a:t>15</a:t>
            </a:fld>
            <a:endParaRPr lang="en-US" dirty="0"/>
          </a:p>
        </p:txBody>
      </p:sp>
      <p:pic>
        <p:nvPicPr>
          <p:cNvPr id="5" name="Picture 4" descr="A screenshot of a social media post&#13;&#10;&#13;&#10;Description automatically generated">
            <a:extLst>
              <a:ext uri="{FF2B5EF4-FFF2-40B4-BE49-F238E27FC236}">
                <a16:creationId xmlns:a16="http://schemas.microsoft.com/office/drawing/2014/main" id="{B8B54640-C8C1-3045-932E-887493C8886E}"/>
              </a:ext>
            </a:extLst>
          </p:cNvPr>
          <p:cNvPicPr>
            <a:picLocks noChangeAspect="1"/>
          </p:cNvPicPr>
          <p:nvPr/>
        </p:nvPicPr>
        <p:blipFill>
          <a:blip r:embed="rId2"/>
          <a:stretch>
            <a:fillRect/>
          </a:stretch>
        </p:blipFill>
        <p:spPr>
          <a:xfrm>
            <a:off x="419100" y="1752600"/>
            <a:ext cx="11353800" cy="3611329"/>
          </a:xfrm>
          <a:prstGeom prst="rect">
            <a:avLst/>
          </a:prstGeom>
        </p:spPr>
      </p:pic>
      <p:sp>
        <p:nvSpPr>
          <p:cNvPr id="6" name="Rectangle 5">
            <a:extLst>
              <a:ext uri="{FF2B5EF4-FFF2-40B4-BE49-F238E27FC236}">
                <a16:creationId xmlns:a16="http://schemas.microsoft.com/office/drawing/2014/main" id="{C05E3F81-179F-C945-B023-1EF7FC9FA1C5}"/>
              </a:ext>
            </a:extLst>
          </p:cNvPr>
          <p:cNvSpPr/>
          <p:nvPr/>
        </p:nvSpPr>
        <p:spPr>
          <a:xfrm>
            <a:off x="3634740" y="5924553"/>
            <a:ext cx="8153400" cy="369332"/>
          </a:xfrm>
          <a:prstGeom prst="rect">
            <a:avLst/>
          </a:prstGeom>
        </p:spPr>
        <p:txBody>
          <a:bodyPr wrap="square">
            <a:spAutoFit/>
          </a:bodyPr>
          <a:lstStyle/>
          <a:p>
            <a:r>
              <a:rPr lang="en-US" dirty="0">
                <a:hlinkClick r:id="rId3"/>
              </a:rPr>
              <a:t>https://grants.nih.gov/grants/guide/notice-files/NOT-OD-19-020.html</a:t>
            </a:r>
            <a:r>
              <a:rPr lang="en-US" dirty="0"/>
              <a:t> </a:t>
            </a:r>
          </a:p>
        </p:txBody>
      </p:sp>
    </p:spTree>
    <p:extLst>
      <p:ext uri="{BB962C8B-B14F-4D97-AF65-F5344CB8AC3E}">
        <p14:creationId xmlns:p14="http://schemas.microsoft.com/office/powerpoint/2010/main" val="8098113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D298B-EB43-A947-A4EC-26E266197CAD}"/>
              </a:ext>
            </a:extLst>
          </p:cNvPr>
          <p:cNvSpPr>
            <a:spLocks noGrp="1"/>
          </p:cNvSpPr>
          <p:nvPr>
            <p:ph type="title"/>
          </p:nvPr>
        </p:nvSpPr>
        <p:spPr/>
        <p:txBody>
          <a:bodyPr/>
          <a:lstStyle/>
          <a:p>
            <a:r>
              <a:rPr lang="en-US" dirty="0"/>
              <a:t>Multiple Types of Misconduct, Threats to Integrity</a:t>
            </a:r>
          </a:p>
        </p:txBody>
      </p:sp>
      <p:sp>
        <p:nvSpPr>
          <p:cNvPr id="3" name="Slide Number Placeholder 2">
            <a:extLst>
              <a:ext uri="{FF2B5EF4-FFF2-40B4-BE49-F238E27FC236}">
                <a16:creationId xmlns:a16="http://schemas.microsoft.com/office/drawing/2014/main" id="{09CE4D6D-F310-EC45-9F59-5ED52E552AEE}"/>
              </a:ext>
            </a:extLst>
          </p:cNvPr>
          <p:cNvSpPr>
            <a:spLocks noGrp="1"/>
          </p:cNvSpPr>
          <p:nvPr>
            <p:ph type="sldNum" sz="quarter" idx="10"/>
          </p:nvPr>
        </p:nvSpPr>
        <p:spPr/>
        <p:txBody>
          <a:bodyPr/>
          <a:lstStyle/>
          <a:p>
            <a:fld id="{D303D29F-C580-5C4D-AAA1-94293C4E9288}" type="slidenum">
              <a:rPr lang="en-US" smtClean="0"/>
              <a:pPr/>
              <a:t>16</a:t>
            </a:fld>
            <a:endParaRPr lang="en-US" dirty="0"/>
          </a:p>
        </p:txBody>
      </p:sp>
      <p:pic>
        <p:nvPicPr>
          <p:cNvPr id="5" name="Picture 4">
            <a:extLst>
              <a:ext uri="{FF2B5EF4-FFF2-40B4-BE49-F238E27FC236}">
                <a16:creationId xmlns:a16="http://schemas.microsoft.com/office/drawing/2014/main" id="{4B61E08C-818A-E141-AA83-8CDCFCCA21C5}"/>
              </a:ext>
            </a:extLst>
          </p:cNvPr>
          <p:cNvPicPr>
            <a:picLocks noChangeAspect="1"/>
          </p:cNvPicPr>
          <p:nvPr/>
        </p:nvPicPr>
        <p:blipFill>
          <a:blip r:embed="rId2"/>
          <a:stretch>
            <a:fillRect/>
          </a:stretch>
        </p:blipFill>
        <p:spPr>
          <a:xfrm>
            <a:off x="3282366" y="947295"/>
            <a:ext cx="5627267" cy="5486400"/>
          </a:xfrm>
          <a:prstGeom prst="rect">
            <a:avLst/>
          </a:prstGeom>
        </p:spPr>
      </p:pic>
      <p:sp>
        <p:nvSpPr>
          <p:cNvPr id="6" name="TextBox 5">
            <a:extLst>
              <a:ext uri="{FF2B5EF4-FFF2-40B4-BE49-F238E27FC236}">
                <a16:creationId xmlns:a16="http://schemas.microsoft.com/office/drawing/2014/main" id="{98C120AD-CB9D-F24B-8680-FB2932A337A2}"/>
              </a:ext>
            </a:extLst>
          </p:cNvPr>
          <p:cNvSpPr txBox="1"/>
          <p:nvPr/>
        </p:nvSpPr>
        <p:spPr>
          <a:xfrm>
            <a:off x="8126527" y="6433695"/>
            <a:ext cx="3155031" cy="276999"/>
          </a:xfrm>
          <a:prstGeom prst="rect">
            <a:avLst/>
          </a:prstGeom>
          <a:noFill/>
        </p:spPr>
        <p:txBody>
          <a:bodyPr wrap="none" rtlCol="0">
            <a:spAutoFit/>
          </a:bodyPr>
          <a:lstStyle/>
          <a:p>
            <a:r>
              <a:rPr lang="en-US" sz="1200" dirty="0">
                <a:hlinkClick r:id="rId3"/>
              </a:rPr>
              <a:t>https://grants.nih.gov/images/simplified.svg</a:t>
            </a:r>
            <a:r>
              <a:rPr lang="en-US" sz="1200" dirty="0"/>
              <a:t> </a:t>
            </a:r>
          </a:p>
        </p:txBody>
      </p:sp>
    </p:spTree>
    <p:extLst>
      <p:ext uri="{BB962C8B-B14F-4D97-AF65-F5344CB8AC3E}">
        <p14:creationId xmlns:p14="http://schemas.microsoft.com/office/powerpoint/2010/main" val="8524136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304340-1051-104C-9D2F-379FAB1FA0AC}"/>
              </a:ext>
            </a:extLst>
          </p:cNvPr>
          <p:cNvSpPr>
            <a:spLocks noGrp="1"/>
          </p:cNvSpPr>
          <p:nvPr>
            <p:ph type="title"/>
          </p:nvPr>
        </p:nvSpPr>
        <p:spPr/>
        <p:txBody>
          <a:bodyPr/>
          <a:lstStyle/>
          <a:p>
            <a:r>
              <a:rPr lang="en-US" dirty="0"/>
              <a:t>Peer Review</a:t>
            </a:r>
          </a:p>
        </p:txBody>
      </p:sp>
      <p:sp>
        <p:nvSpPr>
          <p:cNvPr id="3" name="Slide Number Placeholder 2">
            <a:extLst>
              <a:ext uri="{FF2B5EF4-FFF2-40B4-BE49-F238E27FC236}">
                <a16:creationId xmlns:a16="http://schemas.microsoft.com/office/drawing/2014/main" id="{CA0E16F2-8E88-6040-85CF-5C8B1049CA94}"/>
              </a:ext>
            </a:extLst>
          </p:cNvPr>
          <p:cNvSpPr>
            <a:spLocks noGrp="1"/>
          </p:cNvSpPr>
          <p:nvPr>
            <p:ph type="sldNum" sz="quarter" idx="10"/>
          </p:nvPr>
        </p:nvSpPr>
        <p:spPr/>
        <p:txBody>
          <a:bodyPr/>
          <a:lstStyle/>
          <a:p>
            <a:fld id="{D303D29F-C580-5C4D-AAA1-94293C4E9288}" type="slidenum">
              <a:rPr lang="en-US" smtClean="0"/>
              <a:pPr/>
              <a:t>17</a:t>
            </a:fld>
            <a:endParaRPr lang="en-US" dirty="0"/>
          </a:p>
        </p:txBody>
      </p:sp>
      <p:pic>
        <p:nvPicPr>
          <p:cNvPr id="5" name="Picture 4" descr="A picture containing indoor&#13;&#10;&#13;&#10;Description automatically generated">
            <a:extLst>
              <a:ext uri="{FF2B5EF4-FFF2-40B4-BE49-F238E27FC236}">
                <a16:creationId xmlns:a16="http://schemas.microsoft.com/office/drawing/2014/main" id="{32A0B32F-04E4-0E46-BE25-64FFE04424D1}"/>
              </a:ext>
            </a:extLst>
          </p:cNvPr>
          <p:cNvPicPr>
            <a:picLocks noChangeAspect="1"/>
          </p:cNvPicPr>
          <p:nvPr/>
        </p:nvPicPr>
        <p:blipFill>
          <a:blip r:embed="rId2"/>
          <a:stretch>
            <a:fillRect/>
          </a:stretch>
        </p:blipFill>
        <p:spPr>
          <a:xfrm>
            <a:off x="233172" y="1009238"/>
            <a:ext cx="7848600" cy="2844800"/>
          </a:xfrm>
          <a:prstGeom prst="rect">
            <a:avLst/>
          </a:prstGeom>
        </p:spPr>
      </p:pic>
      <p:pic>
        <p:nvPicPr>
          <p:cNvPr id="7" name="Picture 6">
            <a:extLst>
              <a:ext uri="{FF2B5EF4-FFF2-40B4-BE49-F238E27FC236}">
                <a16:creationId xmlns:a16="http://schemas.microsoft.com/office/drawing/2014/main" id="{674F2E11-BEF7-4246-91BE-ED89BEF9FFF3}"/>
              </a:ext>
            </a:extLst>
          </p:cNvPr>
          <p:cNvPicPr>
            <a:picLocks noChangeAspect="1"/>
          </p:cNvPicPr>
          <p:nvPr/>
        </p:nvPicPr>
        <p:blipFill>
          <a:blip r:embed="rId3"/>
          <a:stretch>
            <a:fillRect/>
          </a:stretch>
        </p:blipFill>
        <p:spPr>
          <a:xfrm>
            <a:off x="8140700" y="1343820"/>
            <a:ext cx="3543300" cy="1231900"/>
          </a:xfrm>
          <a:prstGeom prst="rect">
            <a:avLst/>
          </a:prstGeom>
        </p:spPr>
      </p:pic>
      <p:pic>
        <p:nvPicPr>
          <p:cNvPr id="9" name="Picture 8" descr="A close up of a person&#13;&#10;&#13;&#10;Description automatically generated">
            <a:extLst>
              <a:ext uri="{FF2B5EF4-FFF2-40B4-BE49-F238E27FC236}">
                <a16:creationId xmlns:a16="http://schemas.microsoft.com/office/drawing/2014/main" id="{715AB21D-A342-4E4E-94DF-F1B3FFF2C202}"/>
              </a:ext>
            </a:extLst>
          </p:cNvPr>
          <p:cNvPicPr>
            <a:picLocks noChangeAspect="1"/>
          </p:cNvPicPr>
          <p:nvPr/>
        </p:nvPicPr>
        <p:blipFill>
          <a:blip r:embed="rId4"/>
          <a:stretch>
            <a:fillRect/>
          </a:stretch>
        </p:blipFill>
        <p:spPr>
          <a:xfrm>
            <a:off x="2667000" y="2773760"/>
            <a:ext cx="8953500" cy="3581400"/>
          </a:xfrm>
          <a:prstGeom prst="rect">
            <a:avLst/>
          </a:prstGeom>
        </p:spPr>
      </p:pic>
      <p:sp>
        <p:nvSpPr>
          <p:cNvPr id="10" name="Rectangle 9">
            <a:extLst>
              <a:ext uri="{FF2B5EF4-FFF2-40B4-BE49-F238E27FC236}">
                <a16:creationId xmlns:a16="http://schemas.microsoft.com/office/drawing/2014/main" id="{3BE26E25-1CF3-7044-B285-020E55F54943}"/>
              </a:ext>
            </a:extLst>
          </p:cNvPr>
          <p:cNvSpPr/>
          <p:nvPr/>
        </p:nvSpPr>
        <p:spPr>
          <a:xfrm>
            <a:off x="4267200" y="6397624"/>
            <a:ext cx="7353300" cy="215444"/>
          </a:xfrm>
          <a:prstGeom prst="rect">
            <a:avLst/>
          </a:prstGeom>
        </p:spPr>
        <p:txBody>
          <a:bodyPr wrap="square">
            <a:spAutoFit/>
          </a:bodyPr>
          <a:lstStyle/>
          <a:p>
            <a:r>
              <a:rPr lang="en-US" sz="800" dirty="0">
                <a:hlinkClick r:id="rId5"/>
              </a:rPr>
              <a:t>https://retractionwatch.com/2018/11/14/former-university-of-kansas-researcher-who-plagiarized-harvard-prof-banned-from-federal-funding-for-two-years/</a:t>
            </a:r>
            <a:r>
              <a:rPr lang="en-US" sz="800" dirty="0"/>
              <a:t> </a:t>
            </a:r>
          </a:p>
        </p:txBody>
      </p:sp>
    </p:spTree>
    <p:extLst>
      <p:ext uri="{BB962C8B-B14F-4D97-AF65-F5344CB8AC3E}">
        <p14:creationId xmlns:p14="http://schemas.microsoft.com/office/powerpoint/2010/main" val="671397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BF4A27-0C81-FC48-9DD5-E7BC80440EBC}"/>
              </a:ext>
            </a:extLst>
          </p:cNvPr>
          <p:cNvSpPr>
            <a:spLocks noGrp="1"/>
          </p:cNvSpPr>
          <p:nvPr>
            <p:ph type="title"/>
          </p:nvPr>
        </p:nvSpPr>
        <p:spPr/>
        <p:txBody>
          <a:bodyPr/>
          <a:lstStyle/>
          <a:p>
            <a:r>
              <a:rPr lang="en-US" dirty="0"/>
              <a:t>Peer Review (and Other Problems) on the International Front</a:t>
            </a:r>
          </a:p>
        </p:txBody>
      </p:sp>
      <p:sp>
        <p:nvSpPr>
          <p:cNvPr id="3" name="Slide Number Placeholder 2">
            <a:extLst>
              <a:ext uri="{FF2B5EF4-FFF2-40B4-BE49-F238E27FC236}">
                <a16:creationId xmlns:a16="http://schemas.microsoft.com/office/drawing/2014/main" id="{0889EEBB-55F0-2646-995B-49861D40025A}"/>
              </a:ext>
            </a:extLst>
          </p:cNvPr>
          <p:cNvSpPr>
            <a:spLocks noGrp="1"/>
          </p:cNvSpPr>
          <p:nvPr>
            <p:ph type="sldNum" sz="quarter" idx="10"/>
          </p:nvPr>
        </p:nvSpPr>
        <p:spPr/>
        <p:txBody>
          <a:bodyPr/>
          <a:lstStyle/>
          <a:p>
            <a:fld id="{D303D29F-C580-5C4D-AAA1-94293C4E9288}" type="slidenum">
              <a:rPr lang="en-US" smtClean="0"/>
              <a:pPr/>
              <a:t>18</a:t>
            </a:fld>
            <a:endParaRPr lang="en-US" dirty="0"/>
          </a:p>
        </p:txBody>
      </p:sp>
      <p:pic>
        <p:nvPicPr>
          <p:cNvPr id="5" name="Picture 4" descr="A close up of a logo&#10;&#10;Description automatically generated">
            <a:extLst>
              <a:ext uri="{FF2B5EF4-FFF2-40B4-BE49-F238E27FC236}">
                <a16:creationId xmlns:a16="http://schemas.microsoft.com/office/drawing/2014/main" id="{333A0571-33C9-DA4B-BB9C-011318E770E2}"/>
              </a:ext>
            </a:extLst>
          </p:cNvPr>
          <p:cNvPicPr>
            <a:picLocks noChangeAspect="1"/>
          </p:cNvPicPr>
          <p:nvPr/>
        </p:nvPicPr>
        <p:blipFill>
          <a:blip r:embed="rId2"/>
          <a:stretch>
            <a:fillRect/>
          </a:stretch>
        </p:blipFill>
        <p:spPr>
          <a:xfrm>
            <a:off x="381000" y="967582"/>
            <a:ext cx="4814582" cy="5410200"/>
          </a:xfrm>
          <a:prstGeom prst="rect">
            <a:avLst/>
          </a:prstGeom>
          <a:effectLst>
            <a:outerShdw blurRad="50800" dist="38100" dir="2700000" algn="tl" rotWithShape="0">
              <a:prstClr val="black">
                <a:alpha val="40000"/>
              </a:prstClr>
            </a:outerShdw>
          </a:effectLst>
        </p:spPr>
      </p:pic>
      <p:sp>
        <p:nvSpPr>
          <p:cNvPr id="6" name="TextBox 5">
            <a:extLst>
              <a:ext uri="{FF2B5EF4-FFF2-40B4-BE49-F238E27FC236}">
                <a16:creationId xmlns:a16="http://schemas.microsoft.com/office/drawing/2014/main" id="{27BFC8D8-470B-A54B-BD43-EB7F244F4A7A}"/>
              </a:ext>
            </a:extLst>
          </p:cNvPr>
          <p:cNvSpPr txBox="1"/>
          <p:nvPr/>
        </p:nvSpPr>
        <p:spPr>
          <a:xfrm>
            <a:off x="5410200" y="1295400"/>
            <a:ext cx="6287940" cy="1015663"/>
          </a:xfrm>
          <a:prstGeom prst="rect">
            <a:avLst/>
          </a:prstGeom>
          <a:noFill/>
        </p:spPr>
        <p:txBody>
          <a:bodyPr wrap="none" rtlCol="0">
            <a:spAutoFit/>
          </a:bodyPr>
          <a:lstStyle/>
          <a:p>
            <a:r>
              <a:rPr lang="en-US" sz="2000" dirty="0"/>
              <a:t>“How R01 Applications Ended Up Emailed to China”</a:t>
            </a:r>
          </a:p>
          <a:p>
            <a:endParaRPr lang="en-US" sz="2000" dirty="0"/>
          </a:p>
          <a:p>
            <a:r>
              <a:rPr lang="en-US" sz="2000" dirty="0"/>
              <a:t>“Secret Professorships and Other Tales of Corruption”</a:t>
            </a:r>
          </a:p>
        </p:txBody>
      </p:sp>
      <p:sp>
        <p:nvSpPr>
          <p:cNvPr id="7" name="TextBox 6">
            <a:extLst>
              <a:ext uri="{FF2B5EF4-FFF2-40B4-BE49-F238E27FC236}">
                <a16:creationId xmlns:a16="http://schemas.microsoft.com/office/drawing/2014/main" id="{91560B77-5119-5840-8027-62DBA739B2F1}"/>
              </a:ext>
            </a:extLst>
          </p:cNvPr>
          <p:cNvSpPr txBox="1"/>
          <p:nvPr/>
        </p:nvSpPr>
        <p:spPr>
          <a:xfrm>
            <a:off x="8991600" y="6414701"/>
            <a:ext cx="2437590" cy="276999"/>
          </a:xfrm>
          <a:prstGeom prst="rect">
            <a:avLst/>
          </a:prstGeom>
          <a:noFill/>
        </p:spPr>
        <p:txBody>
          <a:bodyPr wrap="none" rtlCol="0">
            <a:spAutoFit/>
          </a:bodyPr>
          <a:lstStyle/>
          <a:p>
            <a:r>
              <a:rPr lang="en-US" sz="1200" dirty="0"/>
              <a:t>The Cancer Letter, April 26, 2019</a:t>
            </a:r>
          </a:p>
        </p:txBody>
      </p:sp>
      <p:pic>
        <p:nvPicPr>
          <p:cNvPr id="11" name="Picture 10" descr="A screenshot of a cell phone&#10;&#10;Description automatically generated">
            <a:extLst>
              <a:ext uri="{FF2B5EF4-FFF2-40B4-BE49-F238E27FC236}">
                <a16:creationId xmlns:a16="http://schemas.microsoft.com/office/drawing/2014/main" id="{59E6AF39-C4A2-0C48-8965-8469E02CD998}"/>
              </a:ext>
            </a:extLst>
          </p:cNvPr>
          <p:cNvPicPr>
            <a:picLocks noChangeAspect="1"/>
          </p:cNvPicPr>
          <p:nvPr/>
        </p:nvPicPr>
        <p:blipFill>
          <a:blip r:embed="rId3"/>
          <a:stretch>
            <a:fillRect/>
          </a:stretch>
        </p:blipFill>
        <p:spPr>
          <a:xfrm>
            <a:off x="6096000" y="3018687"/>
            <a:ext cx="3962400" cy="3258207"/>
          </a:xfrm>
          <a:prstGeom prst="rect">
            <a:avLst/>
          </a:prstGeom>
        </p:spPr>
      </p:pic>
      <p:sp>
        <p:nvSpPr>
          <p:cNvPr id="12" name="TextBox 11">
            <a:extLst>
              <a:ext uri="{FF2B5EF4-FFF2-40B4-BE49-F238E27FC236}">
                <a16:creationId xmlns:a16="http://schemas.microsoft.com/office/drawing/2014/main" id="{E299CE2F-6D75-1043-AFCA-CEB9C9ADF9E0}"/>
              </a:ext>
            </a:extLst>
          </p:cNvPr>
          <p:cNvSpPr txBox="1"/>
          <p:nvPr/>
        </p:nvSpPr>
        <p:spPr>
          <a:xfrm>
            <a:off x="6096000" y="2513780"/>
            <a:ext cx="4160113" cy="369332"/>
          </a:xfrm>
          <a:prstGeom prst="rect">
            <a:avLst/>
          </a:prstGeom>
          <a:noFill/>
        </p:spPr>
        <p:txBody>
          <a:bodyPr wrap="none" rtlCol="0">
            <a:spAutoFit/>
          </a:bodyPr>
          <a:lstStyle/>
          <a:p>
            <a:r>
              <a:rPr lang="en-US" dirty="0"/>
              <a:t>Email from Reviewer to R01 applicant:</a:t>
            </a:r>
          </a:p>
        </p:txBody>
      </p:sp>
    </p:spTree>
    <p:extLst>
      <p:ext uri="{BB962C8B-B14F-4D97-AF65-F5344CB8AC3E}">
        <p14:creationId xmlns:p14="http://schemas.microsoft.com/office/powerpoint/2010/main" val="1955153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74872F8-BE2C-1347-BEBF-05EC0E43B14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DDB576-49B3-42E2-89EA-6E35EA8EF806}" type="slidenum">
              <a:rPr kumimoji="0" lang="en-US" sz="1050" b="0" i="0" u="none" strike="noStrike" kern="1200" cap="none" spc="0" normalizeH="0" baseline="0" noProof="0" smtClean="0">
                <a:ln>
                  <a:noFill/>
                </a:ln>
                <a:solidFill>
                  <a:prstClr val="white"/>
                </a:solidFill>
                <a:effectLst/>
                <a:uLnTx/>
                <a:uFillTx/>
                <a:latin typeface="Open Sans ExtraBold" panose="020B0906030804020204" pitchFamily="34" charset="0"/>
                <a:ea typeface="Open Sans ExtraBold" panose="020B0906030804020204" pitchFamily="34" charset="0"/>
                <a:cs typeface="Open Sans ExtraBold" panose="020B0906030804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050" b="0" i="0" u="none" strike="noStrike" kern="1200" cap="none" spc="0" normalizeH="0" baseline="0" noProof="0" dirty="0">
              <a:ln>
                <a:noFill/>
              </a:ln>
              <a:solidFill>
                <a:prstClr val="white"/>
              </a:solidFill>
              <a:effectLst/>
              <a:uLnTx/>
              <a:uFillTx/>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3" name="Title 2">
            <a:extLst>
              <a:ext uri="{FF2B5EF4-FFF2-40B4-BE49-F238E27FC236}">
                <a16:creationId xmlns:a16="http://schemas.microsoft.com/office/drawing/2014/main" id="{79C211AE-D227-964B-9AB9-6AF8AD55458C}"/>
              </a:ext>
            </a:extLst>
          </p:cNvPr>
          <p:cNvSpPr>
            <a:spLocks noGrp="1"/>
          </p:cNvSpPr>
          <p:nvPr>
            <p:ph type="title"/>
          </p:nvPr>
        </p:nvSpPr>
        <p:spPr/>
        <p:txBody>
          <a:bodyPr/>
          <a:lstStyle/>
          <a:p>
            <a:r>
              <a:rPr lang="en-US" dirty="0"/>
              <a:t>More Headlines</a:t>
            </a:r>
          </a:p>
        </p:txBody>
      </p:sp>
      <p:pic>
        <p:nvPicPr>
          <p:cNvPr id="4" name="Picture 3">
            <a:extLst>
              <a:ext uri="{FF2B5EF4-FFF2-40B4-BE49-F238E27FC236}">
                <a16:creationId xmlns:a16="http://schemas.microsoft.com/office/drawing/2014/main" id="{01881739-14A7-FE42-932D-BA39DEBE7E73}"/>
              </a:ext>
            </a:extLst>
          </p:cNvPr>
          <p:cNvPicPr>
            <a:picLocks noChangeAspect="1"/>
          </p:cNvPicPr>
          <p:nvPr/>
        </p:nvPicPr>
        <p:blipFill>
          <a:blip r:embed="rId2"/>
          <a:stretch>
            <a:fillRect/>
          </a:stretch>
        </p:blipFill>
        <p:spPr>
          <a:xfrm>
            <a:off x="685800" y="2438400"/>
            <a:ext cx="2819400" cy="3685330"/>
          </a:xfrm>
          <a:prstGeom prst="rect">
            <a:avLst/>
          </a:prstGeom>
          <a:effectLst>
            <a:outerShdw blurRad="50800" dist="38100" dir="2700000" algn="tl" rotWithShape="0">
              <a:prstClr val="black">
                <a:alpha val="40000"/>
              </a:prstClr>
            </a:outerShdw>
          </a:effectLst>
        </p:spPr>
      </p:pic>
      <p:pic>
        <p:nvPicPr>
          <p:cNvPr id="5" name="Picture 4">
            <a:extLst>
              <a:ext uri="{FF2B5EF4-FFF2-40B4-BE49-F238E27FC236}">
                <a16:creationId xmlns:a16="http://schemas.microsoft.com/office/drawing/2014/main" id="{FFBC8E51-E213-1C4D-A2E3-A289AF41625A}"/>
              </a:ext>
            </a:extLst>
          </p:cNvPr>
          <p:cNvPicPr>
            <a:picLocks noChangeAspect="1"/>
          </p:cNvPicPr>
          <p:nvPr/>
        </p:nvPicPr>
        <p:blipFill>
          <a:blip r:embed="rId3"/>
          <a:stretch>
            <a:fillRect/>
          </a:stretch>
        </p:blipFill>
        <p:spPr>
          <a:xfrm>
            <a:off x="6633737" y="317663"/>
            <a:ext cx="4045166" cy="2071086"/>
          </a:xfrm>
          <a:prstGeom prst="rect">
            <a:avLst/>
          </a:prstGeom>
          <a:effectLst>
            <a:outerShdw blurRad="50800" dist="38100" dir="2700000" algn="tl" rotWithShape="0">
              <a:prstClr val="black">
                <a:alpha val="40000"/>
              </a:prstClr>
            </a:outerShdw>
          </a:effectLst>
        </p:spPr>
      </p:pic>
      <p:pic>
        <p:nvPicPr>
          <p:cNvPr id="6" name="Picture 5">
            <a:extLst>
              <a:ext uri="{FF2B5EF4-FFF2-40B4-BE49-F238E27FC236}">
                <a16:creationId xmlns:a16="http://schemas.microsoft.com/office/drawing/2014/main" id="{046C72A4-F8E8-3545-87CF-B382258B8363}"/>
              </a:ext>
            </a:extLst>
          </p:cNvPr>
          <p:cNvPicPr>
            <a:picLocks noChangeAspect="1"/>
          </p:cNvPicPr>
          <p:nvPr/>
        </p:nvPicPr>
        <p:blipFill>
          <a:blip r:embed="rId4"/>
          <a:stretch>
            <a:fillRect/>
          </a:stretch>
        </p:blipFill>
        <p:spPr>
          <a:xfrm>
            <a:off x="8184998" y="2593449"/>
            <a:ext cx="3851289" cy="451903"/>
          </a:xfrm>
          <a:prstGeom prst="rect">
            <a:avLst/>
          </a:prstGeom>
          <a:effectLst>
            <a:outerShdw blurRad="50800" dist="38100" dir="2700000" algn="tl" rotWithShape="0">
              <a:prstClr val="black">
                <a:alpha val="40000"/>
              </a:prstClr>
            </a:outerShdw>
          </a:effectLst>
        </p:spPr>
      </p:pic>
      <p:pic>
        <p:nvPicPr>
          <p:cNvPr id="7" name="Picture 6">
            <a:extLst>
              <a:ext uri="{FF2B5EF4-FFF2-40B4-BE49-F238E27FC236}">
                <a16:creationId xmlns:a16="http://schemas.microsoft.com/office/drawing/2014/main" id="{C467033C-9B61-3D4A-9360-B519B80FAF47}"/>
              </a:ext>
            </a:extLst>
          </p:cNvPr>
          <p:cNvPicPr>
            <a:picLocks noChangeAspect="1"/>
          </p:cNvPicPr>
          <p:nvPr/>
        </p:nvPicPr>
        <p:blipFill>
          <a:blip r:embed="rId5"/>
          <a:stretch>
            <a:fillRect/>
          </a:stretch>
        </p:blipFill>
        <p:spPr>
          <a:xfrm>
            <a:off x="3762377" y="3116480"/>
            <a:ext cx="8355820" cy="867506"/>
          </a:xfrm>
          <a:prstGeom prst="rect">
            <a:avLst/>
          </a:prstGeom>
          <a:effectLst>
            <a:outerShdw blurRad="50800" dist="38100" dir="2700000" algn="tl" rotWithShape="0">
              <a:prstClr val="black">
                <a:alpha val="40000"/>
              </a:prstClr>
            </a:outerShdw>
          </a:effectLst>
        </p:spPr>
      </p:pic>
      <p:pic>
        <p:nvPicPr>
          <p:cNvPr id="8" name="Picture 7">
            <a:extLst>
              <a:ext uri="{FF2B5EF4-FFF2-40B4-BE49-F238E27FC236}">
                <a16:creationId xmlns:a16="http://schemas.microsoft.com/office/drawing/2014/main" id="{B09129D2-E9E4-6741-BC26-B753E6AD4088}"/>
              </a:ext>
            </a:extLst>
          </p:cNvPr>
          <p:cNvPicPr>
            <a:picLocks noChangeAspect="1"/>
          </p:cNvPicPr>
          <p:nvPr/>
        </p:nvPicPr>
        <p:blipFill>
          <a:blip r:embed="rId6"/>
          <a:stretch>
            <a:fillRect/>
          </a:stretch>
        </p:blipFill>
        <p:spPr>
          <a:xfrm>
            <a:off x="4207973" y="4943247"/>
            <a:ext cx="6715055" cy="1549628"/>
          </a:xfrm>
          <a:prstGeom prst="rect">
            <a:avLst/>
          </a:prstGeom>
          <a:effectLst>
            <a:outerShdw blurRad="50800" dist="38100" dir="2700000" algn="tl" rotWithShape="0">
              <a:prstClr val="black">
                <a:alpha val="40000"/>
              </a:prstClr>
            </a:outerShdw>
          </a:effectLst>
        </p:spPr>
      </p:pic>
      <p:pic>
        <p:nvPicPr>
          <p:cNvPr id="9" name="Picture 8">
            <a:extLst>
              <a:ext uri="{FF2B5EF4-FFF2-40B4-BE49-F238E27FC236}">
                <a16:creationId xmlns:a16="http://schemas.microsoft.com/office/drawing/2014/main" id="{773A0015-8F0D-F04A-AA2D-D18B90D1758E}"/>
              </a:ext>
            </a:extLst>
          </p:cNvPr>
          <p:cNvPicPr>
            <a:picLocks noChangeAspect="1"/>
          </p:cNvPicPr>
          <p:nvPr/>
        </p:nvPicPr>
        <p:blipFill>
          <a:blip r:embed="rId7"/>
          <a:stretch>
            <a:fillRect/>
          </a:stretch>
        </p:blipFill>
        <p:spPr>
          <a:xfrm>
            <a:off x="9081528" y="4281065"/>
            <a:ext cx="1841500" cy="619822"/>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857821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 Early Story</a:t>
            </a:r>
          </a:p>
        </p:txBody>
      </p:sp>
      <p:sp>
        <p:nvSpPr>
          <p:cNvPr id="3" name="Slide Number Placeholder 2"/>
          <p:cNvSpPr>
            <a:spLocks noGrp="1"/>
          </p:cNvSpPr>
          <p:nvPr>
            <p:ph type="sldNum" sz="quarter" idx="10"/>
          </p:nvPr>
        </p:nvSpPr>
        <p:spPr/>
        <p:txBody>
          <a:bodyPr/>
          <a:lstStyle/>
          <a:p>
            <a:fld id="{D303D29F-C580-5C4D-AAA1-94293C4E9288}" type="slidenum">
              <a:rPr lang="en-US" smtClean="0"/>
              <a:pPr/>
              <a:t>2</a:t>
            </a:fld>
            <a:endParaRPr lang="en-US" dirty="0"/>
          </a:p>
        </p:txBody>
      </p:sp>
      <p:pic>
        <p:nvPicPr>
          <p:cNvPr id="8" name="Picture 7" descr="A screenshot of a cell phone&#13;&#10;&#13;&#10;Description automatically generated">
            <a:extLst>
              <a:ext uri="{FF2B5EF4-FFF2-40B4-BE49-F238E27FC236}">
                <a16:creationId xmlns:a16="http://schemas.microsoft.com/office/drawing/2014/main" id="{A7B9B384-BAE6-454A-99AC-B0AABFC4ACB6}"/>
              </a:ext>
            </a:extLst>
          </p:cNvPr>
          <p:cNvPicPr>
            <a:picLocks noChangeAspect="1"/>
          </p:cNvPicPr>
          <p:nvPr/>
        </p:nvPicPr>
        <p:blipFill>
          <a:blip r:embed="rId2"/>
          <a:stretch>
            <a:fillRect/>
          </a:stretch>
        </p:blipFill>
        <p:spPr>
          <a:xfrm>
            <a:off x="342900" y="1210762"/>
            <a:ext cx="11506200" cy="4415841"/>
          </a:xfrm>
          <a:prstGeom prst="rect">
            <a:avLst/>
          </a:prstGeom>
          <a:effectLst>
            <a:outerShdw blurRad="50800" dist="38100" dir="2700000" algn="tl" rotWithShape="0">
              <a:prstClr val="black">
                <a:alpha val="40000"/>
              </a:prstClr>
            </a:outerShdw>
          </a:effectLst>
        </p:spPr>
      </p:pic>
      <p:pic>
        <p:nvPicPr>
          <p:cNvPr id="10" name="Picture 9">
            <a:extLst>
              <a:ext uri="{FF2B5EF4-FFF2-40B4-BE49-F238E27FC236}">
                <a16:creationId xmlns:a16="http://schemas.microsoft.com/office/drawing/2014/main" id="{8CF34CFD-C8E4-9A42-8CC8-C72B1F1DC698}"/>
              </a:ext>
            </a:extLst>
          </p:cNvPr>
          <p:cNvPicPr>
            <a:picLocks noChangeAspect="1"/>
          </p:cNvPicPr>
          <p:nvPr/>
        </p:nvPicPr>
        <p:blipFill>
          <a:blip r:embed="rId3"/>
          <a:stretch>
            <a:fillRect/>
          </a:stretch>
        </p:blipFill>
        <p:spPr>
          <a:xfrm>
            <a:off x="2960610" y="5785101"/>
            <a:ext cx="8717294" cy="609601"/>
          </a:xfrm>
          <a:prstGeom prst="rect">
            <a:avLst/>
          </a:prstGeom>
        </p:spPr>
      </p:pic>
    </p:spTree>
    <p:extLst>
      <p:ext uri="{BB962C8B-B14F-4D97-AF65-F5344CB8AC3E}">
        <p14:creationId xmlns:p14="http://schemas.microsoft.com/office/powerpoint/2010/main" val="19356479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2B37B2-494F-C34D-B773-8F56BCB49AB5}"/>
              </a:ext>
            </a:extLst>
          </p:cNvPr>
          <p:cNvSpPr>
            <a:spLocks noGrp="1"/>
          </p:cNvSpPr>
          <p:nvPr>
            <p:ph type="title"/>
          </p:nvPr>
        </p:nvSpPr>
        <p:spPr/>
        <p:txBody>
          <a:bodyPr/>
          <a:lstStyle/>
          <a:p>
            <a:r>
              <a:rPr lang="en-US" dirty="0"/>
              <a:t>Lying on Grant Applications to Serve Foreign Interests</a:t>
            </a:r>
          </a:p>
        </p:txBody>
      </p:sp>
      <p:sp>
        <p:nvSpPr>
          <p:cNvPr id="3" name="Slide Number Placeholder 2">
            <a:extLst>
              <a:ext uri="{FF2B5EF4-FFF2-40B4-BE49-F238E27FC236}">
                <a16:creationId xmlns:a16="http://schemas.microsoft.com/office/drawing/2014/main" id="{1537E1D9-49D0-034C-B707-39586770DCB1}"/>
              </a:ext>
            </a:extLst>
          </p:cNvPr>
          <p:cNvSpPr>
            <a:spLocks noGrp="1"/>
          </p:cNvSpPr>
          <p:nvPr>
            <p:ph type="sldNum" sz="quarter" idx="10"/>
          </p:nvPr>
        </p:nvSpPr>
        <p:spPr/>
        <p:txBody>
          <a:bodyPr/>
          <a:lstStyle/>
          <a:p>
            <a:fld id="{D303D29F-C580-5C4D-AAA1-94293C4E9288}" type="slidenum">
              <a:rPr lang="en-US" smtClean="0"/>
              <a:pPr/>
              <a:t>20</a:t>
            </a:fld>
            <a:endParaRPr lang="en-US" dirty="0"/>
          </a:p>
        </p:txBody>
      </p:sp>
      <p:pic>
        <p:nvPicPr>
          <p:cNvPr id="5" name="Picture 4" descr="Graphical user interface, text, application, letter, email&#10;&#10;Description automatically generated">
            <a:extLst>
              <a:ext uri="{FF2B5EF4-FFF2-40B4-BE49-F238E27FC236}">
                <a16:creationId xmlns:a16="http://schemas.microsoft.com/office/drawing/2014/main" id="{9BC4A482-DBF0-AE4A-9257-9EEC99011723}"/>
              </a:ext>
            </a:extLst>
          </p:cNvPr>
          <p:cNvPicPr>
            <a:picLocks noChangeAspect="1"/>
          </p:cNvPicPr>
          <p:nvPr/>
        </p:nvPicPr>
        <p:blipFill>
          <a:blip r:embed="rId2"/>
          <a:stretch>
            <a:fillRect/>
          </a:stretch>
        </p:blipFill>
        <p:spPr>
          <a:xfrm>
            <a:off x="914400" y="1447800"/>
            <a:ext cx="10363200" cy="471935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5372799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C5399B-C98D-FE47-94DB-AF285E086D68}"/>
              </a:ext>
            </a:extLst>
          </p:cNvPr>
          <p:cNvSpPr>
            <a:spLocks noGrp="1"/>
          </p:cNvSpPr>
          <p:nvPr>
            <p:ph type="title"/>
          </p:nvPr>
        </p:nvSpPr>
        <p:spPr/>
        <p:txBody>
          <a:bodyPr/>
          <a:lstStyle/>
          <a:p>
            <a:r>
              <a:rPr lang="en-US" dirty="0"/>
              <a:t>Lying to Serve Foreign and Personal Interests …</a:t>
            </a:r>
          </a:p>
        </p:txBody>
      </p:sp>
      <p:sp>
        <p:nvSpPr>
          <p:cNvPr id="3" name="Slide Number Placeholder 2">
            <a:extLst>
              <a:ext uri="{FF2B5EF4-FFF2-40B4-BE49-F238E27FC236}">
                <a16:creationId xmlns:a16="http://schemas.microsoft.com/office/drawing/2014/main" id="{CC5B08DF-7E35-1B42-9755-0B9D0F44906D}"/>
              </a:ext>
            </a:extLst>
          </p:cNvPr>
          <p:cNvSpPr>
            <a:spLocks noGrp="1"/>
          </p:cNvSpPr>
          <p:nvPr>
            <p:ph type="sldNum" sz="quarter" idx="10"/>
          </p:nvPr>
        </p:nvSpPr>
        <p:spPr/>
        <p:txBody>
          <a:bodyPr/>
          <a:lstStyle/>
          <a:p>
            <a:fld id="{D303D29F-C580-5C4D-AAA1-94293C4E9288}" type="slidenum">
              <a:rPr lang="en-US" smtClean="0"/>
              <a:pPr/>
              <a:t>21</a:t>
            </a:fld>
            <a:endParaRPr lang="en-US" dirty="0"/>
          </a:p>
        </p:txBody>
      </p:sp>
      <p:pic>
        <p:nvPicPr>
          <p:cNvPr id="5" name="Picture 4" descr="Graphical user interface, text, application, letter, email&#10;&#10;Description automatically generated">
            <a:extLst>
              <a:ext uri="{FF2B5EF4-FFF2-40B4-BE49-F238E27FC236}">
                <a16:creationId xmlns:a16="http://schemas.microsoft.com/office/drawing/2014/main" id="{54E13066-DCCE-8F4A-983C-1D77F8F82D30}"/>
              </a:ext>
            </a:extLst>
          </p:cNvPr>
          <p:cNvPicPr>
            <a:picLocks noChangeAspect="1"/>
          </p:cNvPicPr>
          <p:nvPr/>
        </p:nvPicPr>
        <p:blipFill>
          <a:blip r:embed="rId2"/>
          <a:stretch>
            <a:fillRect/>
          </a:stretch>
        </p:blipFill>
        <p:spPr>
          <a:xfrm>
            <a:off x="457200" y="1669197"/>
            <a:ext cx="11277600" cy="412438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1717047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1F18E7-5FE1-F148-8861-66D7E3E36275}"/>
              </a:ext>
            </a:extLst>
          </p:cNvPr>
          <p:cNvSpPr>
            <a:spLocks noGrp="1"/>
          </p:cNvSpPr>
          <p:nvPr>
            <p:ph type="title"/>
          </p:nvPr>
        </p:nvSpPr>
        <p:spPr/>
        <p:txBody>
          <a:bodyPr/>
          <a:lstStyle/>
          <a:p>
            <a:r>
              <a:rPr lang="en-US" dirty="0"/>
              <a:t>“Deep Informatics”</a:t>
            </a:r>
          </a:p>
        </p:txBody>
      </p:sp>
      <p:sp>
        <p:nvSpPr>
          <p:cNvPr id="3" name="Slide Number Placeholder 2">
            <a:extLst>
              <a:ext uri="{FF2B5EF4-FFF2-40B4-BE49-F238E27FC236}">
                <a16:creationId xmlns:a16="http://schemas.microsoft.com/office/drawing/2014/main" id="{ED44E511-BD8B-8248-B82C-026917EFB6CF}"/>
              </a:ext>
            </a:extLst>
          </p:cNvPr>
          <p:cNvSpPr>
            <a:spLocks noGrp="1"/>
          </p:cNvSpPr>
          <p:nvPr>
            <p:ph type="sldNum" sz="quarter" idx="10"/>
          </p:nvPr>
        </p:nvSpPr>
        <p:spPr/>
        <p:txBody>
          <a:bodyPr/>
          <a:lstStyle/>
          <a:p>
            <a:fld id="{D303D29F-C580-5C4D-AAA1-94293C4E9288}" type="slidenum">
              <a:rPr lang="en-US" smtClean="0"/>
              <a:pPr/>
              <a:t>22</a:t>
            </a:fld>
            <a:endParaRPr lang="en-US" dirty="0"/>
          </a:p>
        </p:txBody>
      </p:sp>
      <p:sp>
        <p:nvSpPr>
          <p:cNvPr id="4" name="TextBox 3">
            <a:extLst>
              <a:ext uri="{FF2B5EF4-FFF2-40B4-BE49-F238E27FC236}">
                <a16:creationId xmlns:a16="http://schemas.microsoft.com/office/drawing/2014/main" id="{D7FE832A-FA6B-3D43-B272-F5D47301C1A9}"/>
              </a:ext>
            </a:extLst>
          </p:cNvPr>
          <p:cNvSpPr txBox="1"/>
          <p:nvPr/>
        </p:nvSpPr>
        <p:spPr>
          <a:xfrm>
            <a:off x="342900" y="1371600"/>
            <a:ext cx="11506200" cy="3970318"/>
          </a:xfrm>
          <a:prstGeom prst="rect">
            <a:avLst/>
          </a:prstGeom>
          <a:noFill/>
        </p:spPr>
        <p:txBody>
          <a:bodyPr wrap="square" rtlCol="0">
            <a:spAutoFit/>
          </a:bodyPr>
          <a:lstStyle/>
          <a:p>
            <a:r>
              <a:rPr lang="en-US" sz="2800" dirty="0"/>
              <a:t>“During that same period, in 2016, Yang established a business in China known as ‘Deep Informatics.’ The indictment further alleges that Yang promoted his business in China by relating that its products were the result of years of research supported by millions of dollars of U.S. government funding. Simultaneously, Yang applied for and was accepted into the People’s Republic of China’s Thousand Talents Program (TTP) in connection with Northwestern Polytechnic University, located in Xi’an, China.”</a:t>
            </a:r>
          </a:p>
          <a:p>
            <a:endParaRPr lang="en-US" sz="2800" dirty="0"/>
          </a:p>
        </p:txBody>
      </p:sp>
      <p:sp>
        <p:nvSpPr>
          <p:cNvPr id="5" name="TextBox 4">
            <a:extLst>
              <a:ext uri="{FF2B5EF4-FFF2-40B4-BE49-F238E27FC236}">
                <a16:creationId xmlns:a16="http://schemas.microsoft.com/office/drawing/2014/main" id="{760BA2CD-D2A3-D24B-A70F-F1DBCEFBE900}"/>
              </a:ext>
            </a:extLst>
          </p:cNvPr>
          <p:cNvSpPr txBox="1"/>
          <p:nvPr/>
        </p:nvSpPr>
        <p:spPr>
          <a:xfrm>
            <a:off x="5791200" y="5867400"/>
            <a:ext cx="5745484" cy="215444"/>
          </a:xfrm>
          <a:prstGeom prst="rect">
            <a:avLst/>
          </a:prstGeom>
          <a:noFill/>
        </p:spPr>
        <p:txBody>
          <a:bodyPr wrap="none" rtlCol="0">
            <a:spAutoFit/>
          </a:bodyPr>
          <a:lstStyle/>
          <a:p>
            <a:r>
              <a:rPr lang="en-US" sz="800" dirty="0">
                <a:hlinkClick r:id="rId2"/>
              </a:rPr>
              <a:t>https://www.justice.gov/opa/pr/former-university-florida-researcher-indicted-scheme-defraud-national-institutes-health-and</a:t>
            </a:r>
            <a:r>
              <a:rPr lang="en-US" sz="800" dirty="0"/>
              <a:t> </a:t>
            </a:r>
          </a:p>
        </p:txBody>
      </p:sp>
    </p:spTree>
    <p:extLst>
      <p:ext uri="{BB962C8B-B14F-4D97-AF65-F5344CB8AC3E}">
        <p14:creationId xmlns:p14="http://schemas.microsoft.com/office/powerpoint/2010/main" val="42572963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3698B-9826-BE4A-ABC0-9FDEDA6DCDDB}"/>
              </a:ext>
            </a:extLst>
          </p:cNvPr>
          <p:cNvSpPr>
            <a:spLocks noGrp="1"/>
          </p:cNvSpPr>
          <p:nvPr>
            <p:ph type="title"/>
          </p:nvPr>
        </p:nvSpPr>
        <p:spPr/>
        <p:txBody>
          <a:bodyPr/>
          <a:lstStyle/>
          <a:p>
            <a:r>
              <a:rPr lang="en-US" dirty="0"/>
              <a:t>Post-Docs, Staff Scientists Founded a Company</a:t>
            </a:r>
          </a:p>
        </p:txBody>
      </p:sp>
      <p:sp>
        <p:nvSpPr>
          <p:cNvPr id="3" name="Slide Number Placeholder 2">
            <a:extLst>
              <a:ext uri="{FF2B5EF4-FFF2-40B4-BE49-F238E27FC236}">
                <a16:creationId xmlns:a16="http://schemas.microsoft.com/office/drawing/2014/main" id="{4FAEF5C4-CE22-4A45-8E8B-B52554FA7542}"/>
              </a:ext>
            </a:extLst>
          </p:cNvPr>
          <p:cNvSpPr>
            <a:spLocks noGrp="1"/>
          </p:cNvSpPr>
          <p:nvPr>
            <p:ph type="sldNum" sz="quarter" idx="10"/>
          </p:nvPr>
        </p:nvSpPr>
        <p:spPr/>
        <p:txBody>
          <a:bodyPr/>
          <a:lstStyle/>
          <a:p>
            <a:fld id="{D303D29F-C580-5C4D-AAA1-94293C4E9288}" type="slidenum">
              <a:rPr lang="en-US" smtClean="0"/>
              <a:pPr/>
              <a:t>23</a:t>
            </a:fld>
            <a:endParaRPr lang="en-US" dirty="0"/>
          </a:p>
        </p:txBody>
      </p:sp>
      <p:pic>
        <p:nvPicPr>
          <p:cNvPr id="5" name="Picture 4" descr="Graphical user interface&#10;&#10;Description automatically generated">
            <a:extLst>
              <a:ext uri="{FF2B5EF4-FFF2-40B4-BE49-F238E27FC236}">
                <a16:creationId xmlns:a16="http://schemas.microsoft.com/office/drawing/2014/main" id="{0DBDA72F-646D-0742-8A4B-FF53D484BF62}"/>
              </a:ext>
            </a:extLst>
          </p:cNvPr>
          <p:cNvPicPr>
            <a:picLocks noChangeAspect="1"/>
          </p:cNvPicPr>
          <p:nvPr/>
        </p:nvPicPr>
        <p:blipFill>
          <a:blip r:embed="rId2"/>
          <a:stretch>
            <a:fillRect/>
          </a:stretch>
        </p:blipFill>
        <p:spPr>
          <a:xfrm>
            <a:off x="381000" y="1143000"/>
            <a:ext cx="4064877" cy="4953000"/>
          </a:xfrm>
          <a:prstGeom prst="rect">
            <a:avLst/>
          </a:prstGeom>
          <a:effectLst>
            <a:outerShdw blurRad="50800" dist="38100" dir="2700000" algn="tl" rotWithShape="0">
              <a:prstClr val="black">
                <a:alpha val="40000"/>
              </a:prstClr>
            </a:outerShdw>
          </a:effectLst>
        </p:spPr>
      </p:pic>
      <p:pic>
        <p:nvPicPr>
          <p:cNvPr id="7" name="Picture 6" descr="Graphical user interface, text, application, letter, email&#10;&#10;Description automatically generated">
            <a:extLst>
              <a:ext uri="{FF2B5EF4-FFF2-40B4-BE49-F238E27FC236}">
                <a16:creationId xmlns:a16="http://schemas.microsoft.com/office/drawing/2014/main" id="{9C67293F-7BF6-304E-82DD-9E96ACD49AE1}"/>
              </a:ext>
            </a:extLst>
          </p:cNvPr>
          <p:cNvPicPr>
            <a:picLocks noChangeAspect="1"/>
          </p:cNvPicPr>
          <p:nvPr/>
        </p:nvPicPr>
        <p:blipFill>
          <a:blip r:embed="rId3"/>
          <a:stretch>
            <a:fillRect/>
          </a:stretch>
        </p:blipFill>
        <p:spPr>
          <a:xfrm>
            <a:off x="4951046" y="1760397"/>
            <a:ext cx="6858000" cy="333720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595708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3699E-FA78-3343-8F86-1F88FB9F1278}"/>
              </a:ext>
            </a:extLst>
          </p:cNvPr>
          <p:cNvSpPr>
            <a:spLocks noGrp="1"/>
          </p:cNvSpPr>
          <p:nvPr>
            <p:ph type="title"/>
          </p:nvPr>
        </p:nvSpPr>
        <p:spPr/>
        <p:txBody>
          <a:bodyPr/>
          <a:lstStyle/>
          <a:p>
            <a:r>
              <a:rPr lang="en-US" dirty="0"/>
              <a:t>Victim Impact Statement</a:t>
            </a:r>
          </a:p>
        </p:txBody>
      </p:sp>
      <p:sp>
        <p:nvSpPr>
          <p:cNvPr id="3" name="Slide Number Placeholder 2">
            <a:extLst>
              <a:ext uri="{FF2B5EF4-FFF2-40B4-BE49-F238E27FC236}">
                <a16:creationId xmlns:a16="http://schemas.microsoft.com/office/drawing/2014/main" id="{C44DB3E9-48B7-E041-A620-2CCEFF7E02D8}"/>
              </a:ext>
            </a:extLst>
          </p:cNvPr>
          <p:cNvSpPr>
            <a:spLocks noGrp="1"/>
          </p:cNvSpPr>
          <p:nvPr>
            <p:ph type="sldNum" sz="quarter" idx="10"/>
          </p:nvPr>
        </p:nvSpPr>
        <p:spPr/>
        <p:txBody>
          <a:bodyPr/>
          <a:lstStyle/>
          <a:p>
            <a:fld id="{D303D29F-C580-5C4D-AAA1-94293C4E9288}" type="slidenum">
              <a:rPr lang="en-US" smtClean="0"/>
              <a:pPr/>
              <a:t>24</a:t>
            </a:fld>
            <a:endParaRPr lang="en-US" dirty="0"/>
          </a:p>
        </p:txBody>
      </p:sp>
      <p:pic>
        <p:nvPicPr>
          <p:cNvPr id="5" name="Picture 4" descr="Graphical user interface, text, application&#10;&#10;Description automatically generated">
            <a:extLst>
              <a:ext uri="{FF2B5EF4-FFF2-40B4-BE49-F238E27FC236}">
                <a16:creationId xmlns:a16="http://schemas.microsoft.com/office/drawing/2014/main" id="{AA729AA7-EC56-8944-87F0-61C0011C62EC}"/>
              </a:ext>
            </a:extLst>
          </p:cNvPr>
          <p:cNvPicPr>
            <a:picLocks noChangeAspect="1"/>
          </p:cNvPicPr>
          <p:nvPr/>
        </p:nvPicPr>
        <p:blipFill>
          <a:blip r:embed="rId2"/>
          <a:stretch>
            <a:fillRect/>
          </a:stretch>
        </p:blipFill>
        <p:spPr>
          <a:xfrm>
            <a:off x="228600" y="137358"/>
            <a:ext cx="6261100" cy="1814380"/>
          </a:xfrm>
          <a:prstGeom prst="rect">
            <a:avLst/>
          </a:prstGeom>
          <a:effectLst>
            <a:outerShdw blurRad="50800" dist="38100" dir="2700000" algn="tl" rotWithShape="0">
              <a:prstClr val="black">
                <a:alpha val="40000"/>
              </a:prstClr>
            </a:outerShdw>
          </a:effectLst>
        </p:spPr>
      </p:pic>
      <p:pic>
        <p:nvPicPr>
          <p:cNvPr id="7" name="Picture 6" descr="Text, letter&#10;&#10;Description automatically generated">
            <a:extLst>
              <a:ext uri="{FF2B5EF4-FFF2-40B4-BE49-F238E27FC236}">
                <a16:creationId xmlns:a16="http://schemas.microsoft.com/office/drawing/2014/main" id="{1D1DD748-4220-8941-A351-1BCF9FA6C07F}"/>
              </a:ext>
            </a:extLst>
          </p:cNvPr>
          <p:cNvPicPr>
            <a:picLocks noChangeAspect="1"/>
          </p:cNvPicPr>
          <p:nvPr/>
        </p:nvPicPr>
        <p:blipFill>
          <a:blip r:embed="rId3"/>
          <a:stretch>
            <a:fillRect/>
          </a:stretch>
        </p:blipFill>
        <p:spPr>
          <a:xfrm>
            <a:off x="2733023" y="3638747"/>
            <a:ext cx="6487177" cy="2502707"/>
          </a:xfrm>
          <a:prstGeom prst="rect">
            <a:avLst/>
          </a:prstGeom>
          <a:effectLst>
            <a:outerShdw blurRad="50800" dist="38100" dir="2700000" algn="tl" rotWithShape="0">
              <a:prstClr val="black">
                <a:alpha val="40000"/>
              </a:prstClr>
            </a:outerShdw>
          </a:effectLst>
        </p:spPr>
      </p:pic>
      <p:pic>
        <p:nvPicPr>
          <p:cNvPr id="9" name="Picture 8" descr="Text&#10;&#10;Description automatically generated">
            <a:extLst>
              <a:ext uri="{FF2B5EF4-FFF2-40B4-BE49-F238E27FC236}">
                <a16:creationId xmlns:a16="http://schemas.microsoft.com/office/drawing/2014/main" id="{5DB5803F-3879-1742-8BE0-2B95A0CD9708}"/>
              </a:ext>
            </a:extLst>
          </p:cNvPr>
          <p:cNvPicPr>
            <a:picLocks noChangeAspect="1"/>
          </p:cNvPicPr>
          <p:nvPr/>
        </p:nvPicPr>
        <p:blipFill>
          <a:blip r:embed="rId4"/>
          <a:stretch>
            <a:fillRect/>
          </a:stretch>
        </p:blipFill>
        <p:spPr>
          <a:xfrm>
            <a:off x="2895600" y="2197658"/>
            <a:ext cx="6089650" cy="130381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7275623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43F9C-BD9D-B448-91D6-A57AAE7654AD}"/>
              </a:ext>
            </a:extLst>
          </p:cNvPr>
          <p:cNvSpPr>
            <a:spLocks noGrp="1"/>
          </p:cNvSpPr>
          <p:nvPr>
            <p:ph type="title"/>
          </p:nvPr>
        </p:nvSpPr>
        <p:spPr/>
        <p:txBody>
          <a:bodyPr/>
          <a:lstStyle/>
          <a:p>
            <a:r>
              <a:rPr lang="en-US" dirty="0"/>
              <a:t>Outreach Updates</a:t>
            </a:r>
          </a:p>
        </p:txBody>
      </p:sp>
      <p:sp>
        <p:nvSpPr>
          <p:cNvPr id="3" name="Slide Number Placeholder 2">
            <a:extLst>
              <a:ext uri="{FF2B5EF4-FFF2-40B4-BE49-F238E27FC236}">
                <a16:creationId xmlns:a16="http://schemas.microsoft.com/office/drawing/2014/main" id="{1965A147-796D-6B4C-BF20-9FA3B47E01EB}"/>
              </a:ext>
            </a:extLst>
          </p:cNvPr>
          <p:cNvSpPr>
            <a:spLocks noGrp="1"/>
          </p:cNvSpPr>
          <p:nvPr>
            <p:ph type="sldNum" sz="quarter" idx="10"/>
          </p:nvPr>
        </p:nvSpPr>
        <p:spPr/>
        <p:txBody>
          <a:bodyPr/>
          <a:lstStyle/>
          <a:p>
            <a:fld id="{D303D29F-C580-5C4D-AAA1-94293C4E9288}" type="slidenum">
              <a:rPr lang="en-US" smtClean="0"/>
              <a:pPr/>
              <a:t>25</a:t>
            </a:fld>
            <a:endParaRPr lang="en-US" dirty="0"/>
          </a:p>
        </p:txBody>
      </p:sp>
      <p:pic>
        <p:nvPicPr>
          <p:cNvPr id="4" name="Picture 3">
            <a:extLst>
              <a:ext uri="{FF2B5EF4-FFF2-40B4-BE49-F238E27FC236}">
                <a16:creationId xmlns:a16="http://schemas.microsoft.com/office/drawing/2014/main" id="{B883F0E8-A5EC-9843-8DAF-8423F350ED47}"/>
              </a:ext>
            </a:extLst>
          </p:cNvPr>
          <p:cNvPicPr>
            <a:picLocks noChangeAspect="1"/>
          </p:cNvPicPr>
          <p:nvPr/>
        </p:nvPicPr>
        <p:blipFill>
          <a:blip r:embed="rId2"/>
          <a:stretch>
            <a:fillRect/>
          </a:stretch>
        </p:blipFill>
        <p:spPr>
          <a:xfrm>
            <a:off x="609600" y="1333500"/>
            <a:ext cx="5880563" cy="4191000"/>
          </a:xfrm>
          <a:prstGeom prst="rect">
            <a:avLst/>
          </a:prstGeom>
          <a:effectLst>
            <a:outerShdw blurRad="50800" dist="38100" dir="2700000" algn="tl" rotWithShape="0">
              <a:prstClr val="black">
                <a:alpha val="40000"/>
              </a:prstClr>
            </a:outerShdw>
          </a:effectLst>
        </p:spPr>
      </p:pic>
      <p:pic>
        <p:nvPicPr>
          <p:cNvPr id="7" name="Picture 6" descr="Graphical user interface, text, application&#10;&#10;Description automatically generated">
            <a:extLst>
              <a:ext uri="{FF2B5EF4-FFF2-40B4-BE49-F238E27FC236}">
                <a16:creationId xmlns:a16="http://schemas.microsoft.com/office/drawing/2014/main" id="{A4A33DBB-6F7A-B048-981A-E3A0CADBE8A4}"/>
              </a:ext>
            </a:extLst>
          </p:cNvPr>
          <p:cNvPicPr>
            <a:picLocks noChangeAspect="1"/>
          </p:cNvPicPr>
          <p:nvPr/>
        </p:nvPicPr>
        <p:blipFill>
          <a:blip r:embed="rId3"/>
          <a:stretch>
            <a:fillRect/>
          </a:stretch>
        </p:blipFill>
        <p:spPr>
          <a:xfrm>
            <a:off x="6934200" y="994261"/>
            <a:ext cx="4419600" cy="571451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9798191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92A921-E20C-4042-9EA5-BEBCDEDB9D6D}"/>
              </a:ext>
            </a:extLst>
          </p:cNvPr>
          <p:cNvSpPr>
            <a:spLocks noGrp="1"/>
          </p:cNvSpPr>
          <p:nvPr>
            <p:ph type="title"/>
          </p:nvPr>
        </p:nvSpPr>
        <p:spPr/>
        <p:txBody>
          <a:bodyPr/>
          <a:lstStyle/>
          <a:p>
            <a:r>
              <a:rPr lang="en-US" dirty="0"/>
              <a:t>NIH View of Roles and Responsibilities</a:t>
            </a:r>
          </a:p>
        </p:txBody>
      </p:sp>
      <p:sp>
        <p:nvSpPr>
          <p:cNvPr id="3" name="Content Placeholder 2">
            <a:extLst>
              <a:ext uri="{FF2B5EF4-FFF2-40B4-BE49-F238E27FC236}">
                <a16:creationId xmlns:a16="http://schemas.microsoft.com/office/drawing/2014/main" id="{D35453EA-02BA-D048-8F26-151890666D1B}"/>
              </a:ext>
            </a:extLst>
          </p:cNvPr>
          <p:cNvSpPr>
            <a:spLocks noGrp="1"/>
          </p:cNvSpPr>
          <p:nvPr>
            <p:ph idx="1"/>
          </p:nvPr>
        </p:nvSpPr>
        <p:spPr>
          <a:xfrm>
            <a:off x="609600" y="1371600"/>
            <a:ext cx="10972800" cy="4114800"/>
          </a:xfrm>
        </p:spPr>
        <p:txBody>
          <a:bodyPr/>
          <a:lstStyle/>
          <a:p>
            <a:r>
              <a:rPr lang="en-US" dirty="0"/>
              <a:t>Outreach to institutions and leveraging reputational risks</a:t>
            </a:r>
          </a:p>
          <a:p>
            <a:r>
              <a:rPr lang="en-US" dirty="0"/>
              <a:t>Data forensics – institutions, research community</a:t>
            </a:r>
          </a:p>
          <a:p>
            <a:r>
              <a:rPr lang="en-US" dirty="0"/>
              <a:t>Law: Special award conditions, litigation (e.g. Duke)</a:t>
            </a:r>
          </a:p>
          <a:p>
            <a:r>
              <a:rPr lang="en-US"/>
              <a:t>Work </a:t>
            </a:r>
            <a:r>
              <a:rPr lang="en-US" dirty="0"/>
              <a:t>with RIOs, ORI, OGC, OCR, OIG, FBI</a:t>
            </a:r>
            <a:r>
              <a:rPr lang="en-US"/>
              <a:t>, DOJ, NSF</a:t>
            </a:r>
            <a:endParaRPr lang="en-US" dirty="0"/>
          </a:p>
          <a:p>
            <a:r>
              <a:rPr lang="en-US" dirty="0"/>
              <a:t>Staff training – e.g., SROs, RIOs</a:t>
            </a:r>
          </a:p>
          <a:p>
            <a:r>
              <a:rPr lang="en-US" dirty="0"/>
              <a:t>Leveraging behavioral economics – e.g. reminders</a:t>
            </a:r>
          </a:p>
          <a:p>
            <a:r>
              <a:rPr lang="en-US" dirty="0"/>
              <a:t>Promoting culture (e.g., ELN, outreach, actions)</a:t>
            </a:r>
          </a:p>
        </p:txBody>
      </p:sp>
      <p:sp>
        <p:nvSpPr>
          <p:cNvPr id="4" name="Slide Number Placeholder 3">
            <a:extLst>
              <a:ext uri="{FF2B5EF4-FFF2-40B4-BE49-F238E27FC236}">
                <a16:creationId xmlns:a16="http://schemas.microsoft.com/office/drawing/2014/main" id="{0CE94127-E14E-FB4C-8548-7E35E597C901}"/>
              </a:ext>
            </a:extLst>
          </p:cNvPr>
          <p:cNvSpPr>
            <a:spLocks noGrp="1"/>
          </p:cNvSpPr>
          <p:nvPr>
            <p:ph type="sldNum" sz="quarter" idx="10"/>
          </p:nvPr>
        </p:nvSpPr>
        <p:spPr/>
        <p:txBody>
          <a:bodyPr/>
          <a:lstStyle/>
          <a:p>
            <a:fld id="{60583324-AE1C-3546-A724-4BA4670D7901}" type="slidenum">
              <a:rPr lang="en-US" smtClean="0"/>
              <a:pPr/>
              <a:t>26</a:t>
            </a:fld>
            <a:endParaRPr lang="en-US" dirty="0"/>
          </a:p>
        </p:txBody>
      </p:sp>
    </p:spTree>
    <p:extLst>
      <p:ext uri="{BB962C8B-B14F-4D97-AF65-F5344CB8AC3E}">
        <p14:creationId xmlns:p14="http://schemas.microsoft.com/office/powerpoint/2010/main" val="30355072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5CDFB7-6B94-0A41-A8EE-D4CE37F4E2A4}"/>
              </a:ext>
            </a:extLst>
          </p:cNvPr>
          <p:cNvSpPr>
            <a:spLocks noGrp="1"/>
          </p:cNvSpPr>
          <p:nvPr>
            <p:ph type="title"/>
          </p:nvPr>
        </p:nvSpPr>
        <p:spPr/>
        <p:txBody>
          <a:bodyPr/>
          <a:lstStyle/>
          <a:p>
            <a:r>
              <a:rPr lang="en-US" dirty="0"/>
              <a:t>Investigations … and … Retraction</a:t>
            </a:r>
          </a:p>
        </p:txBody>
      </p:sp>
      <p:sp>
        <p:nvSpPr>
          <p:cNvPr id="3" name="Slide Number Placeholder 2">
            <a:extLst>
              <a:ext uri="{FF2B5EF4-FFF2-40B4-BE49-F238E27FC236}">
                <a16:creationId xmlns:a16="http://schemas.microsoft.com/office/drawing/2014/main" id="{3C086B42-F85D-9B42-AA23-F42C06A43FD8}"/>
              </a:ext>
            </a:extLst>
          </p:cNvPr>
          <p:cNvSpPr>
            <a:spLocks noGrp="1"/>
          </p:cNvSpPr>
          <p:nvPr>
            <p:ph type="sldNum" sz="quarter" idx="10"/>
          </p:nvPr>
        </p:nvSpPr>
        <p:spPr/>
        <p:txBody>
          <a:bodyPr/>
          <a:lstStyle/>
          <a:p>
            <a:fld id="{D303D29F-C580-5C4D-AAA1-94293C4E9288}" type="slidenum">
              <a:rPr lang="en-US" smtClean="0"/>
              <a:pPr/>
              <a:t>3</a:t>
            </a:fld>
            <a:endParaRPr lang="en-US" dirty="0"/>
          </a:p>
        </p:txBody>
      </p:sp>
      <p:pic>
        <p:nvPicPr>
          <p:cNvPr id="7" name="Picture 6">
            <a:extLst>
              <a:ext uri="{FF2B5EF4-FFF2-40B4-BE49-F238E27FC236}">
                <a16:creationId xmlns:a16="http://schemas.microsoft.com/office/drawing/2014/main" id="{1FC9B426-DE68-2146-86A6-8895FDD16496}"/>
              </a:ext>
            </a:extLst>
          </p:cNvPr>
          <p:cNvPicPr>
            <a:picLocks noChangeAspect="1"/>
          </p:cNvPicPr>
          <p:nvPr/>
        </p:nvPicPr>
        <p:blipFill>
          <a:blip r:embed="rId2"/>
          <a:stretch>
            <a:fillRect/>
          </a:stretch>
        </p:blipFill>
        <p:spPr>
          <a:xfrm>
            <a:off x="5791200" y="4872847"/>
            <a:ext cx="6032500" cy="1756552"/>
          </a:xfrm>
          <a:prstGeom prst="rect">
            <a:avLst/>
          </a:prstGeom>
        </p:spPr>
      </p:pic>
      <p:pic>
        <p:nvPicPr>
          <p:cNvPr id="5" name="Picture 4" descr="A screenshot of a cell phone&#13;&#10;&#13;&#10;Description automatically generated">
            <a:extLst>
              <a:ext uri="{FF2B5EF4-FFF2-40B4-BE49-F238E27FC236}">
                <a16:creationId xmlns:a16="http://schemas.microsoft.com/office/drawing/2014/main" id="{FFBC43DC-78D4-3648-B105-1FCBCF762F27}"/>
              </a:ext>
            </a:extLst>
          </p:cNvPr>
          <p:cNvPicPr>
            <a:picLocks noChangeAspect="1"/>
          </p:cNvPicPr>
          <p:nvPr/>
        </p:nvPicPr>
        <p:blipFill>
          <a:blip r:embed="rId3"/>
          <a:stretch>
            <a:fillRect/>
          </a:stretch>
        </p:blipFill>
        <p:spPr>
          <a:xfrm>
            <a:off x="311150" y="914400"/>
            <a:ext cx="7918450" cy="4092682"/>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0862476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B2B32-6BF5-A248-88D2-8368E9A07828}"/>
              </a:ext>
            </a:extLst>
          </p:cNvPr>
          <p:cNvSpPr>
            <a:spLocks noGrp="1"/>
          </p:cNvSpPr>
          <p:nvPr>
            <p:ph type="title"/>
          </p:nvPr>
        </p:nvSpPr>
        <p:spPr/>
        <p:txBody>
          <a:bodyPr/>
          <a:lstStyle/>
          <a:p>
            <a:r>
              <a:rPr lang="en-US" dirty="0"/>
              <a:t>Lessons Learned </a:t>
            </a:r>
          </a:p>
        </p:txBody>
      </p:sp>
      <p:sp>
        <p:nvSpPr>
          <p:cNvPr id="4" name="Slide Number Placeholder 3">
            <a:extLst>
              <a:ext uri="{FF2B5EF4-FFF2-40B4-BE49-F238E27FC236}">
                <a16:creationId xmlns:a16="http://schemas.microsoft.com/office/drawing/2014/main" id="{537A0882-F708-194F-B3A2-0756976C4411}"/>
              </a:ext>
            </a:extLst>
          </p:cNvPr>
          <p:cNvSpPr>
            <a:spLocks noGrp="1"/>
          </p:cNvSpPr>
          <p:nvPr>
            <p:ph type="sldNum" sz="quarter" idx="10"/>
          </p:nvPr>
        </p:nvSpPr>
        <p:spPr/>
        <p:txBody>
          <a:bodyPr/>
          <a:lstStyle/>
          <a:p>
            <a:fld id="{60583324-AE1C-3546-A724-4BA4670D7901}" type="slidenum">
              <a:rPr lang="en-US" smtClean="0"/>
              <a:pPr/>
              <a:t>4</a:t>
            </a:fld>
            <a:endParaRPr lang="en-US" dirty="0"/>
          </a:p>
        </p:txBody>
      </p:sp>
      <p:sp>
        <p:nvSpPr>
          <p:cNvPr id="8" name="Content Placeholder 7">
            <a:extLst>
              <a:ext uri="{FF2B5EF4-FFF2-40B4-BE49-F238E27FC236}">
                <a16:creationId xmlns:a16="http://schemas.microsoft.com/office/drawing/2014/main" id="{668B9AB3-D187-E24C-BD10-D57FC2D17682}"/>
              </a:ext>
            </a:extLst>
          </p:cNvPr>
          <p:cNvSpPr>
            <a:spLocks noGrp="1"/>
          </p:cNvSpPr>
          <p:nvPr>
            <p:ph idx="1"/>
          </p:nvPr>
        </p:nvSpPr>
        <p:spPr>
          <a:xfrm>
            <a:off x="609600" y="1333500"/>
            <a:ext cx="10972800" cy="4191000"/>
          </a:xfrm>
        </p:spPr>
        <p:txBody>
          <a:bodyPr/>
          <a:lstStyle/>
          <a:p>
            <a:r>
              <a:rPr lang="en-US" dirty="0"/>
              <a:t>Academic system afforded him opportunity to fabricate</a:t>
            </a:r>
          </a:p>
          <a:p>
            <a:r>
              <a:rPr lang="en-US" dirty="0"/>
              <a:t>Some kind of inner pathology</a:t>
            </a:r>
          </a:p>
          <a:p>
            <a:r>
              <a:rPr lang="en-US" dirty="0"/>
              <a:t>Critical need to set standards</a:t>
            </a:r>
          </a:p>
          <a:p>
            <a:r>
              <a:rPr lang="en-US" dirty="0"/>
              <a:t>“Clever cheat difficult to expose”</a:t>
            </a:r>
          </a:p>
          <a:p>
            <a:r>
              <a:rPr lang="en-US" dirty="0"/>
              <a:t>Peer review affords little protection</a:t>
            </a:r>
          </a:p>
          <a:p>
            <a:r>
              <a:rPr lang="en-US" dirty="0"/>
              <a:t>Tight supervision, oversight essential</a:t>
            </a:r>
          </a:p>
          <a:p>
            <a:r>
              <a:rPr lang="en-US" dirty="0"/>
              <a:t>What is the meaning of co-authorship?</a:t>
            </a:r>
          </a:p>
        </p:txBody>
      </p:sp>
      <p:sp>
        <p:nvSpPr>
          <p:cNvPr id="9" name="TextBox 8">
            <a:extLst>
              <a:ext uri="{FF2B5EF4-FFF2-40B4-BE49-F238E27FC236}">
                <a16:creationId xmlns:a16="http://schemas.microsoft.com/office/drawing/2014/main" id="{4531B534-893C-D548-AF32-8CEAD76440A6}"/>
              </a:ext>
            </a:extLst>
          </p:cNvPr>
          <p:cNvSpPr txBox="1"/>
          <p:nvPr/>
        </p:nvSpPr>
        <p:spPr>
          <a:xfrm>
            <a:off x="6477000" y="6096000"/>
            <a:ext cx="4698787" cy="369332"/>
          </a:xfrm>
          <a:prstGeom prst="rect">
            <a:avLst/>
          </a:prstGeom>
          <a:noFill/>
        </p:spPr>
        <p:txBody>
          <a:bodyPr wrap="none" rtlCol="0">
            <a:spAutoFit/>
          </a:bodyPr>
          <a:lstStyle/>
          <a:p>
            <a:r>
              <a:rPr lang="en-US" dirty="0" err="1"/>
              <a:t>Relman</a:t>
            </a:r>
            <a:r>
              <a:rPr lang="en-US" dirty="0"/>
              <a:t> A.  N </a:t>
            </a:r>
            <a:r>
              <a:rPr lang="en-US" dirty="0" err="1"/>
              <a:t>Engl</a:t>
            </a:r>
            <a:r>
              <a:rPr lang="en-US" dirty="0"/>
              <a:t> J Med.  1983;308:1415-7</a:t>
            </a:r>
          </a:p>
        </p:txBody>
      </p:sp>
    </p:spTree>
    <p:extLst>
      <p:ext uri="{BB962C8B-B14F-4D97-AF65-F5344CB8AC3E}">
        <p14:creationId xmlns:p14="http://schemas.microsoft.com/office/powerpoint/2010/main" val="28372966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8588A5-F5B0-114E-94EC-3504EF7A90F7}"/>
              </a:ext>
            </a:extLst>
          </p:cNvPr>
          <p:cNvSpPr>
            <a:spLocks noGrp="1"/>
          </p:cNvSpPr>
          <p:nvPr>
            <p:ph type="title"/>
          </p:nvPr>
        </p:nvSpPr>
        <p:spPr/>
        <p:txBody>
          <a:bodyPr/>
          <a:lstStyle/>
          <a:p>
            <a:r>
              <a:rPr lang="en-US" dirty="0"/>
              <a:t>More Modern Story …</a:t>
            </a:r>
          </a:p>
        </p:txBody>
      </p:sp>
      <p:sp>
        <p:nvSpPr>
          <p:cNvPr id="3" name="Slide Number Placeholder 2">
            <a:extLst>
              <a:ext uri="{FF2B5EF4-FFF2-40B4-BE49-F238E27FC236}">
                <a16:creationId xmlns:a16="http://schemas.microsoft.com/office/drawing/2014/main" id="{724BA8A8-18DC-4441-B594-3BB6F5A6B9CC}"/>
              </a:ext>
            </a:extLst>
          </p:cNvPr>
          <p:cNvSpPr>
            <a:spLocks noGrp="1"/>
          </p:cNvSpPr>
          <p:nvPr>
            <p:ph type="sldNum" sz="quarter" idx="10"/>
          </p:nvPr>
        </p:nvSpPr>
        <p:spPr/>
        <p:txBody>
          <a:bodyPr/>
          <a:lstStyle/>
          <a:p>
            <a:fld id="{D303D29F-C580-5C4D-AAA1-94293C4E9288}" type="slidenum">
              <a:rPr lang="en-US" smtClean="0"/>
              <a:pPr/>
              <a:t>5</a:t>
            </a:fld>
            <a:endParaRPr lang="en-US" dirty="0"/>
          </a:p>
        </p:txBody>
      </p:sp>
      <p:pic>
        <p:nvPicPr>
          <p:cNvPr id="5" name="Picture 4" descr="A screenshot of a cell phone&#13;&#10;&#13;&#10;Description automatically generated">
            <a:extLst>
              <a:ext uri="{FF2B5EF4-FFF2-40B4-BE49-F238E27FC236}">
                <a16:creationId xmlns:a16="http://schemas.microsoft.com/office/drawing/2014/main" id="{DC8D58BF-9B96-ED4A-8B2B-74072A66F80B}"/>
              </a:ext>
            </a:extLst>
          </p:cNvPr>
          <p:cNvPicPr>
            <a:picLocks noChangeAspect="1"/>
          </p:cNvPicPr>
          <p:nvPr/>
        </p:nvPicPr>
        <p:blipFill>
          <a:blip r:embed="rId2"/>
          <a:stretch>
            <a:fillRect/>
          </a:stretch>
        </p:blipFill>
        <p:spPr>
          <a:xfrm>
            <a:off x="1016000" y="1349537"/>
            <a:ext cx="10160000" cy="4819487"/>
          </a:xfrm>
          <a:prstGeom prst="rect">
            <a:avLst/>
          </a:prstGeom>
          <a:effectLst>
            <a:outerShdw blurRad="50800" dist="38100" dir="2700000" algn="tl" rotWithShape="0">
              <a:prstClr val="black">
                <a:alpha val="40000"/>
              </a:prstClr>
            </a:outerShdw>
          </a:effectLst>
        </p:spPr>
      </p:pic>
      <p:pic>
        <p:nvPicPr>
          <p:cNvPr id="7" name="Picture 6">
            <a:extLst>
              <a:ext uri="{FF2B5EF4-FFF2-40B4-BE49-F238E27FC236}">
                <a16:creationId xmlns:a16="http://schemas.microsoft.com/office/drawing/2014/main" id="{2AED5A36-FC5C-B446-B1BD-BA99D27679A8}"/>
              </a:ext>
            </a:extLst>
          </p:cNvPr>
          <p:cNvPicPr>
            <a:picLocks noChangeAspect="1"/>
          </p:cNvPicPr>
          <p:nvPr/>
        </p:nvPicPr>
        <p:blipFill>
          <a:blip r:embed="rId3"/>
          <a:stretch>
            <a:fillRect/>
          </a:stretch>
        </p:blipFill>
        <p:spPr>
          <a:xfrm>
            <a:off x="6400800" y="6237958"/>
            <a:ext cx="4495800" cy="581025"/>
          </a:xfrm>
          <a:prstGeom prst="rect">
            <a:avLst/>
          </a:prstGeom>
        </p:spPr>
      </p:pic>
    </p:spTree>
    <p:extLst>
      <p:ext uri="{BB962C8B-B14F-4D97-AF65-F5344CB8AC3E}">
        <p14:creationId xmlns:p14="http://schemas.microsoft.com/office/powerpoint/2010/main" val="18905653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5DC47F-C2C6-5042-BD88-21FF0DC699E3}"/>
              </a:ext>
            </a:extLst>
          </p:cNvPr>
          <p:cNvSpPr>
            <a:spLocks noGrp="1"/>
          </p:cNvSpPr>
          <p:nvPr>
            <p:ph type="title"/>
          </p:nvPr>
        </p:nvSpPr>
        <p:spPr/>
        <p:txBody>
          <a:bodyPr/>
          <a:lstStyle/>
          <a:p>
            <a:r>
              <a:rPr lang="en-US" dirty="0"/>
              <a:t>And Then Something Happened … </a:t>
            </a:r>
          </a:p>
        </p:txBody>
      </p:sp>
      <p:sp>
        <p:nvSpPr>
          <p:cNvPr id="3" name="Slide Number Placeholder 2">
            <a:extLst>
              <a:ext uri="{FF2B5EF4-FFF2-40B4-BE49-F238E27FC236}">
                <a16:creationId xmlns:a16="http://schemas.microsoft.com/office/drawing/2014/main" id="{9D7A2FCE-E147-6A4E-9982-BBD0B27DF8A9}"/>
              </a:ext>
            </a:extLst>
          </p:cNvPr>
          <p:cNvSpPr>
            <a:spLocks noGrp="1"/>
          </p:cNvSpPr>
          <p:nvPr>
            <p:ph type="sldNum" sz="quarter" idx="10"/>
          </p:nvPr>
        </p:nvSpPr>
        <p:spPr/>
        <p:txBody>
          <a:bodyPr/>
          <a:lstStyle/>
          <a:p>
            <a:fld id="{D303D29F-C580-5C4D-AAA1-94293C4E9288}" type="slidenum">
              <a:rPr lang="en-US" smtClean="0"/>
              <a:pPr/>
              <a:t>6</a:t>
            </a:fld>
            <a:endParaRPr lang="en-US" dirty="0"/>
          </a:p>
        </p:txBody>
      </p:sp>
      <p:pic>
        <p:nvPicPr>
          <p:cNvPr id="5" name="Picture 4" descr="A screenshot of a cell phone&#13;&#10;&#13;&#10;Description automatically generated">
            <a:extLst>
              <a:ext uri="{FF2B5EF4-FFF2-40B4-BE49-F238E27FC236}">
                <a16:creationId xmlns:a16="http://schemas.microsoft.com/office/drawing/2014/main" id="{6E51C040-ED7D-9345-AC15-25C52E61F7B6}"/>
              </a:ext>
            </a:extLst>
          </p:cNvPr>
          <p:cNvPicPr>
            <a:picLocks noChangeAspect="1"/>
          </p:cNvPicPr>
          <p:nvPr/>
        </p:nvPicPr>
        <p:blipFill>
          <a:blip r:embed="rId2"/>
          <a:stretch>
            <a:fillRect/>
          </a:stretch>
        </p:blipFill>
        <p:spPr>
          <a:xfrm>
            <a:off x="2922016" y="4280006"/>
            <a:ext cx="8331200" cy="1802603"/>
          </a:xfrm>
          <a:prstGeom prst="rect">
            <a:avLst/>
          </a:prstGeom>
        </p:spPr>
      </p:pic>
      <p:pic>
        <p:nvPicPr>
          <p:cNvPr id="7" name="Picture 6">
            <a:extLst>
              <a:ext uri="{FF2B5EF4-FFF2-40B4-BE49-F238E27FC236}">
                <a16:creationId xmlns:a16="http://schemas.microsoft.com/office/drawing/2014/main" id="{AD9CCDF6-E0E2-C845-8C45-A82A100D6EE4}"/>
              </a:ext>
            </a:extLst>
          </p:cNvPr>
          <p:cNvPicPr>
            <a:picLocks noChangeAspect="1"/>
          </p:cNvPicPr>
          <p:nvPr/>
        </p:nvPicPr>
        <p:blipFill>
          <a:blip r:embed="rId3"/>
          <a:stretch>
            <a:fillRect/>
          </a:stretch>
        </p:blipFill>
        <p:spPr>
          <a:xfrm>
            <a:off x="8497316" y="4191000"/>
            <a:ext cx="2755900" cy="622300"/>
          </a:xfrm>
          <a:prstGeom prst="rect">
            <a:avLst/>
          </a:prstGeom>
        </p:spPr>
      </p:pic>
      <p:pic>
        <p:nvPicPr>
          <p:cNvPr id="9" name="Picture 8" descr="A picture containing indoor, bottle, photo&#13;&#10;&#13;&#10;Description automatically generated">
            <a:extLst>
              <a:ext uri="{FF2B5EF4-FFF2-40B4-BE49-F238E27FC236}">
                <a16:creationId xmlns:a16="http://schemas.microsoft.com/office/drawing/2014/main" id="{1C18A6B5-CAEE-0749-B038-476BC2908581}"/>
              </a:ext>
            </a:extLst>
          </p:cNvPr>
          <p:cNvPicPr>
            <a:picLocks noChangeAspect="1"/>
          </p:cNvPicPr>
          <p:nvPr/>
        </p:nvPicPr>
        <p:blipFill>
          <a:blip r:embed="rId4"/>
          <a:stretch>
            <a:fillRect/>
          </a:stretch>
        </p:blipFill>
        <p:spPr>
          <a:xfrm>
            <a:off x="228600" y="1108057"/>
            <a:ext cx="8597900" cy="2451100"/>
          </a:xfrm>
          <a:prstGeom prst="rect">
            <a:avLst/>
          </a:prstGeom>
        </p:spPr>
      </p:pic>
      <p:pic>
        <p:nvPicPr>
          <p:cNvPr id="11" name="Picture 10" descr="A picture containing indoor&#13;&#10;&#13;&#10;Description automatically generated">
            <a:extLst>
              <a:ext uri="{FF2B5EF4-FFF2-40B4-BE49-F238E27FC236}">
                <a16:creationId xmlns:a16="http://schemas.microsoft.com/office/drawing/2014/main" id="{424DAC8E-FD90-184A-8814-40A895A8AAE9}"/>
              </a:ext>
            </a:extLst>
          </p:cNvPr>
          <p:cNvPicPr>
            <a:picLocks noChangeAspect="1"/>
          </p:cNvPicPr>
          <p:nvPr/>
        </p:nvPicPr>
        <p:blipFill>
          <a:blip r:embed="rId5"/>
          <a:stretch>
            <a:fillRect/>
          </a:stretch>
        </p:blipFill>
        <p:spPr>
          <a:xfrm>
            <a:off x="8623300" y="1257544"/>
            <a:ext cx="3060700" cy="965200"/>
          </a:xfrm>
          <a:prstGeom prst="rect">
            <a:avLst/>
          </a:prstGeom>
        </p:spPr>
      </p:pic>
    </p:spTree>
    <p:extLst>
      <p:ext uri="{BB962C8B-B14F-4D97-AF65-F5344CB8AC3E}">
        <p14:creationId xmlns:p14="http://schemas.microsoft.com/office/powerpoint/2010/main" val="399483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DA3946-CC0D-5946-B127-697AFE937764}"/>
              </a:ext>
            </a:extLst>
          </p:cNvPr>
          <p:cNvSpPr>
            <a:spLocks noGrp="1"/>
          </p:cNvSpPr>
          <p:nvPr>
            <p:ph type="title"/>
          </p:nvPr>
        </p:nvSpPr>
        <p:spPr/>
        <p:txBody>
          <a:bodyPr/>
          <a:lstStyle/>
          <a:p>
            <a:r>
              <a:rPr lang="en-US" dirty="0"/>
              <a:t>Collapse</a:t>
            </a:r>
          </a:p>
        </p:txBody>
      </p:sp>
      <p:sp>
        <p:nvSpPr>
          <p:cNvPr id="3" name="Slide Number Placeholder 2">
            <a:extLst>
              <a:ext uri="{FF2B5EF4-FFF2-40B4-BE49-F238E27FC236}">
                <a16:creationId xmlns:a16="http://schemas.microsoft.com/office/drawing/2014/main" id="{1E1461AA-CF8D-9B4B-9B08-CAE21E3F0846}"/>
              </a:ext>
            </a:extLst>
          </p:cNvPr>
          <p:cNvSpPr>
            <a:spLocks noGrp="1"/>
          </p:cNvSpPr>
          <p:nvPr>
            <p:ph type="sldNum" sz="quarter" idx="10"/>
          </p:nvPr>
        </p:nvSpPr>
        <p:spPr/>
        <p:txBody>
          <a:bodyPr/>
          <a:lstStyle/>
          <a:p>
            <a:fld id="{D303D29F-C580-5C4D-AAA1-94293C4E9288}" type="slidenum">
              <a:rPr lang="en-US" smtClean="0"/>
              <a:pPr/>
              <a:t>7</a:t>
            </a:fld>
            <a:endParaRPr lang="en-US" dirty="0"/>
          </a:p>
        </p:txBody>
      </p:sp>
      <p:pic>
        <p:nvPicPr>
          <p:cNvPr id="5" name="Picture 4">
            <a:extLst>
              <a:ext uri="{FF2B5EF4-FFF2-40B4-BE49-F238E27FC236}">
                <a16:creationId xmlns:a16="http://schemas.microsoft.com/office/drawing/2014/main" id="{B108E673-FD4D-834E-9E0E-81B04DF15742}"/>
              </a:ext>
            </a:extLst>
          </p:cNvPr>
          <p:cNvPicPr>
            <a:picLocks noChangeAspect="1"/>
          </p:cNvPicPr>
          <p:nvPr/>
        </p:nvPicPr>
        <p:blipFill>
          <a:blip r:embed="rId2"/>
          <a:stretch>
            <a:fillRect/>
          </a:stretch>
        </p:blipFill>
        <p:spPr>
          <a:xfrm>
            <a:off x="1174750" y="953633"/>
            <a:ext cx="9842500" cy="2051509"/>
          </a:xfrm>
          <a:prstGeom prst="rect">
            <a:avLst/>
          </a:prstGeom>
          <a:effectLst>
            <a:outerShdw blurRad="50800" dist="38100" dir="2700000" algn="tl" rotWithShape="0">
              <a:prstClr val="black">
                <a:alpha val="40000"/>
              </a:prstClr>
            </a:outerShdw>
          </a:effectLst>
        </p:spPr>
      </p:pic>
      <p:pic>
        <p:nvPicPr>
          <p:cNvPr id="6" name="Picture 5">
            <a:extLst>
              <a:ext uri="{FF2B5EF4-FFF2-40B4-BE49-F238E27FC236}">
                <a16:creationId xmlns:a16="http://schemas.microsoft.com/office/drawing/2014/main" id="{DDA563C4-17A8-B44F-A95A-234789FA8C1B}"/>
              </a:ext>
            </a:extLst>
          </p:cNvPr>
          <p:cNvPicPr>
            <a:picLocks noChangeAspect="1"/>
          </p:cNvPicPr>
          <p:nvPr/>
        </p:nvPicPr>
        <p:blipFill>
          <a:blip r:embed="rId3"/>
          <a:stretch>
            <a:fillRect/>
          </a:stretch>
        </p:blipFill>
        <p:spPr>
          <a:xfrm>
            <a:off x="7315200" y="1143000"/>
            <a:ext cx="2755900" cy="622300"/>
          </a:xfrm>
          <a:prstGeom prst="rect">
            <a:avLst/>
          </a:prstGeom>
        </p:spPr>
      </p:pic>
      <p:sp>
        <p:nvSpPr>
          <p:cNvPr id="7" name="Rectangle 6">
            <a:extLst>
              <a:ext uri="{FF2B5EF4-FFF2-40B4-BE49-F238E27FC236}">
                <a16:creationId xmlns:a16="http://schemas.microsoft.com/office/drawing/2014/main" id="{B53FB21C-0CA2-154E-BCC0-2C66322456C8}"/>
              </a:ext>
            </a:extLst>
          </p:cNvPr>
          <p:cNvSpPr/>
          <p:nvPr/>
        </p:nvSpPr>
        <p:spPr>
          <a:xfrm>
            <a:off x="866775" y="3082237"/>
            <a:ext cx="10458450" cy="3416320"/>
          </a:xfrm>
          <a:prstGeom prst="rect">
            <a:avLst/>
          </a:prstGeom>
          <a:effectLst/>
        </p:spPr>
        <p:txBody>
          <a:bodyPr wrap="square">
            <a:spAutoFit/>
          </a:bodyPr>
          <a:lstStyle/>
          <a:p>
            <a:r>
              <a:rPr lang="en-US" sz="2400" dirty="0">
                <a:solidFill>
                  <a:srgbClr val="333333"/>
                </a:solidFill>
                <a:latin typeface="Georgia" panose="02040502050405020303" pitchFamily="18" charset="0"/>
              </a:rPr>
              <a:t>In the end, four gene signature papers were retracted. Duke shut down three trials using the results. Dr. </a:t>
            </a:r>
            <a:r>
              <a:rPr lang="en-US" sz="2400" dirty="0" err="1">
                <a:solidFill>
                  <a:srgbClr val="333333"/>
                </a:solidFill>
                <a:latin typeface="Georgia" panose="02040502050405020303" pitchFamily="18" charset="0"/>
              </a:rPr>
              <a:t>Potti</a:t>
            </a:r>
            <a:r>
              <a:rPr lang="en-US" sz="2400" dirty="0">
                <a:solidFill>
                  <a:srgbClr val="333333"/>
                </a:solidFill>
                <a:latin typeface="Georgia" panose="02040502050405020303" pitchFamily="18" charset="0"/>
              </a:rPr>
              <a:t> resigned from Duke. He declined to be interviewed for this article. His collaborator and mentor, Dr. Nevins, no longer directs one of Duke’s genomics centers.</a:t>
            </a:r>
          </a:p>
          <a:p>
            <a:endParaRPr lang="en-US" sz="2400" dirty="0">
              <a:solidFill>
                <a:srgbClr val="333333"/>
              </a:solidFill>
              <a:latin typeface="Georgia" panose="02040502050405020303" pitchFamily="18" charset="0"/>
            </a:endParaRPr>
          </a:p>
          <a:p>
            <a:r>
              <a:rPr lang="en-US" sz="2400" dirty="0">
                <a:solidFill>
                  <a:srgbClr val="333333"/>
                </a:solidFill>
                <a:latin typeface="Georgia" panose="02040502050405020303" pitchFamily="18" charset="0"/>
              </a:rPr>
              <a:t>The cancer world is reeling.</a:t>
            </a:r>
          </a:p>
          <a:p>
            <a:endParaRPr lang="en-US" sz="2400" dirty="0">
              <a:solidFill>
                <a:srgbClr val="333333"/>
              </a:solidFill>
              <a:latin typeface="Georgia" panose="02040502050405020303" pitchFamily="18" charset="0"/>
            </a:endParaRPr>
          </a:p>
          <a:p>
            <a:r>
              <a:rPr lang="en-US" sz="2400" dirty="0">
                <a:solidFill>
                  <a:srgbClr val="333333"/>
                </a:solidFill>
                <a:latin typeface="Georgia" panose="02040502050405020303" pitchFamily="18" charset="0"/>
              </a:rPr>
              <a:t>The Duke researchers had even set up a company — now disbanded — and planned to sell their test to determine cancer treatments. </a:t>
            </a:r>
            <a:endParaRPr lang="en-US" sz="2400" b="0" i="0" dirty="0">
              <a:solidFill>
                <a:srgbClr val="333333"/>
              </a:solidFill>
              <a:effectLst/>
              <a:latin typeface="Georgia" panose="02040502050405020303" pitchFamily="18" charset="0"/>
            </a:endParaRPr>
          </a:p>
        </p:txBody>
      </p:sp>
    </p:spTree>
    <p:extLst>
      <p:ext uri="{BB962C8B-B14F-4D97-AF65-F5344CB8AC3E}">
        <p14:creationId xmlns:p14="http://schemas.microsoft.com/office/powerpoint/2010/main" val="7491904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3EE142-6225-354F-95D9-11ADCBFE6594}"/>
              </a:ext>
            </a:extLst>
          </p:cNvPr>
          <p:cNvSpPr>
            <a:spLocks noGrp="1"/>
          </p:cNvSpPr>
          <p:nvPr>
            <p:ph type="title"/>
          </p:nvPr>
        </p:nvSpPr>
        <p:spPr/>
        <p:txBody>
          <a:bodyPr/>
          <a:lstStyle/>
          <a:p>
            <a:r>
              <a:rPr lang="en-US" dirty="0"/>
              <a:t>Some Differences</a:t>
            </a:r>
          </a:p>
        </p:txBody>
      </p:sp>
      <p:sp>
        <p:nvSpPr>
          <p:cNvPr id="3" name="Content Placeholder 2">
            <a:extLst>
              <a:ext uri="{FF2B5EF4-FFF2-40B4-BE49-F238E27FC236}">
                <a16:creationId xmlns:a16="http://schemas.microsoft.com/office/drawing/2014/main" id="{9B43DAB5-CD67-5A45-A8BF-BB59BD782364}"/>
              </a:ext>
            </a:extLst>
          </p:cNvPr>
          <p:cNvSpPr>
            <a:spLocks noGrp="1"/>
          </p:cNvSpPr>
          <p:nvPr>
            <p:ph idx="1"/>
          </p:nvPr>
        </p:nvSpPr>
        <p:spPr>
          <a:xfrm>
            <a:off x="609600" y="1562100"/>
            <a:ext cx="10972800" cy="3733800"/>
          </a:xfrm>
        </p:spPr>
        <p:txBody>
          <a:bodyPr/>
          <a:lstStyle/>
          <a:p>
            <a:r>
              <a:rPr lang="en-US" dirty="0"/>
              <a:t>Struggling with complex data</a:t>
            </a:r>
          </a:p>
          <a:p>
            <a:r>
              <a:rPr lang="en-US" dirty="0"/>
              <a:t>Data sharing and forensic statistics</a:t>
            </a:r>
          </a:p>
          <a:p>
            <a:r>
              <a:rPr lang="en-US" dirty="0"/>
              <a:t>Role of peer review</a:t>
            </a:r>
          </a:p>
          <a:p>
            <a:r>
              <a:rPr lang="en-US" dirty="0"/>
              <a:t>Confluence of sins</a:t>
            </a:r>
          </a:p>
          <a:p>
            <a:r>
              <a:rPr lang="en-US" dirty="0"/>
              <a:t>Real harm – patients enrolled in trials</a:t>
            </a:r>
          </a:p>
          <a:p>
            <a:r>
              <a:rPr lang="en-US" dirty="0"/>
              <a:t>Still … clever cheat difficult to expose</a:t>
            </a:r>
          </a:p>
        </p:txBody>
      </p:sp>
      <p:sp>
        <p:nvSpPr>
          <p:cNvPr id="4" name="Slide Number Placeholder 3">
            <a:extLst>
              <a:ext uri="{FF2B5EF4-FFF2-40B4-BE49-F238E27FC236}">
                <a16:creationId xmlns:a16="http://schemas.microsoft.com/office/drawing/2014/main" id="{F2FCA8B6-2A2E-464F-8585-2AD1A994338B}"/>
              </a:ext>
            </a:extLst>
          </p:cNvPr>
          <p:cNvSpPr>
            <a:spLocks noGrp="1"/>
          </p:cNvSpPr>
          <p:nvPr>
            <p:ph type="sldNum" sz="quarter" idx="10"/>
          </p:nvPr>
        </p:nvSpPr>
        <p:spPr/>
        <p:txBody>
          <a:bodyPr/>
          <a:lstStyle/>
          <a:p>
            <a:fld id="{60583324-AE1C-3546-A724-4BA4670D7901}" type="slidenum">
              <a:rPr lang="en-US" smtClean="0"/>
              <a:pPr/>
              <a:t>8</a:t>
            </a:fld>
            <a:endParaRPr lang="en-US" dirty="0"/>
          </a:p>
        </p:txBody>
      </p:sp>
    </p:spTree>
    <p:extLst>
      <p:ext uri="{BB962C8B-B14F-4D97-AF65-F5344CB8AC3E}">
        <p14:creationId xmlns:p14="http://schemas.microsoft.com/office/powerpoint/2010/main" val="4125640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044075-1C4F-B043-ACEE-8F2F289BC149}"/>
              </a:ext>
            </a:extLst>
          </p:cNvPr>
          <p:cNvSpPr>
            <a:spLocks noGrp="1"/>
          </p:cNvSpPr>
          <p:nvPr>
            <p:ph type="title"/>
          </p:nvPr>
        </p:nvSpPr>
        <p:spPr/>
        <p:txBody>
          <a:bodyPr/>
          <a:lstStyle/>
          <a:p>
            <a:r>
              <a:rPr lang="en-US" dirty="0"/>
              <a:t>Shifting Focus …</a:t>
            </a:r>
          </a:p>
        </p:txBody>
      </p:sp>
      <p:sp>
        <p:nvSpPr>
          <p:cNvPr id="3" name="Slide Number Placeholder 2">
            <a:extLst>
              <a:ext uri="{FF2B5EF4-FFF2-40B4-BE49-F238E27FC236}">
                <a16:creationId xmlns:a16="http://schemas.microsoft.com/office/drawing/2014/main" id="{45A40999-912E-284E-98BA-7434FFE02BC6}"/>
              </a:ext>
            </a:extLst>
          </p:cNvPr>
          <p:cNvSpPr>
            <a:spLocks noGrp="1"/>
          </p:cNvSpPr>
          <p:nvPr>
            <p:ph type="sldNum" sz="quarter" idx="10"/>
          </p:nvPr>
        </p:nvSpPr>
        <p:spPr/>
        <p:txBody>
          <a:bodyPr/>
          <a:lstStyle/>
          <a:p>
            <a:fld id="{D303D29F-C580-5C4D-AAA1-94293C4E9288}" type="slidenum">
              <a:rPr lang="en-US" smtClean="0"/>
              <a:pPr/>
              <a:t>9</a:t>
            </a:fld>
            <a:endParaRPr lang="en-US" dirty="0"/>
          </a:p>
        </p:txBody>
      </p:sp>
      <p:pic>
        <p:nvPicPr>
          <p:cNvPr id="5" name="Picture 4" descr="A large white building&#10;&#10;Description automatically generated">
            <a:extLst>
              <a:ext uri="{FF2B5EF4-FFF2-40B4-BE49-F238E27FC236}">
                <a16:creationId xmlns:a16="http://schemas.microsoft.com/office/drawing/2014/main" id="{C8F5B5FD-94D7-ED48-817C-EA763BF0435E}"/>
              </a:ext>
            </a:extLst>
          </p:cNvPr>
          <p:cNvPicPr>
            <a:picLocks noChangeAspect="1"/>
          </p:cNvPicPr>
          <p:nvPr/>
        </p:nvPicPr>
        <p:blipFill>
          <a:blip r:embed="rId2"/>
          <a:stretch>
            <a:fillRect/>
          </a:stretch>
        </p:blipFill>
        <p:spPr>
          <a:xfrm>
            <a:off x="477108" y="1041056"/>
            <a:ext cx="5562601" cy="5321384"/>
          </a:xfrm>
          <a:prstGeom prst="rect">
            <a:avLst/>
          </a:prstGeom>
          <a:effectLst>
            <a:outerShdw blurRad="50800" dist="38100" dir="2700000" algn="tl" rotWithShape="0">
              <a:prstClr val="black">
                <a:alpha val="40000"/>
              </a:prstClr>
            </a:outerShdw>
          </a:effectLst>
        </p:spPr>
      </p:pic>
      <p:sp>
        <p:nvSpPr>
          <p:cNvPr id="6" name="TextBox 5">
            <a:extLst>
              <a:ext uri="{FF2B5EF4-FFF2-40B4-BE49-F238E27FC236}">
                <a16:creationId xmlns:a16="http://schemas.microsoft.com/office/drawing/2014/main" id="{62B1D0E6-6CB6-6841-A19A-AB16995DB1D5}"/>
              </a:ext>
            </a:extLst>
          </p:cNvPr>
          <p:cNvSpPr txBox="1"/>
          <p:nvPr/>
        </p:nvSpPr>
        <p:spPr>
          <a:xfrm>
            <a:off x="6400800" y="6333608"/>
            <a:ext cx="5408404" cy="276999"/>
          </a:xfrm>
          <a:prstGeom prst="rect">
            <a:avLst/>
          </a:prstGeom>
          <a:noFill/>
        </p:spPr>
        <p:txBody>
          <a:bodyPr wrap="none" rtlCol="0">
            <a:spAutoFit/>
          </a:bodyPr>
          <a:lstStyle/>
          <a:p>
            <a:r>
              <a:rPr lang="en-US" sz="1200" dirty="0">
                <a:hlinkClick r:id="rId3"/>
              </a:rPr>
              <a:t>https://www.nytimes.com/2019/03/25/science/duke-settlement-research.html</a:t>
            </a:r>
            <a:r>
              <a:rPr lang="en-US" sz="1200" dirty="0"/>
              <a:t> </a:t>
            </a:r>
          </a:p>
        </p:txBody>
      </p:sp>
      <p:sp>
        <p:nvSpPr>
          <p:cNvPr id="7" name="Rectangle 6">
            <a:extLst>
              <a:ext uri="{FF2B5EF4-FFF2-40B4-BE49-F238E27FC236}">
                <a16:creationId xmlns:a16="http://schemas.microsoft.com/office/drawing/2014/main" id="{AFE8D7EE-DB04-A449-B6FE-630E79980775}"/>
              </a:ext>
            </a:extLst>
          </p:cNvPr>
          <p:cNvSpPr/>
          <p:nvPr/>
        </p:nvSpPr>
        <p:spPr>
          <a:xfrm>
            <a:off x="6275596" y="2051598"/>
            <a:ext cx="5408404" cy="3046988"/>
          </a:xfrm>
          <a:prstGeom prst="rect">
            <a:avLst/>
          </a:prstGeom>
        </p:spPr>
        <p:txBody>
          <a:bodyPr wrap="square">
            <a:spAutoFit/>
          </a:bodyPr>
          <a:lstStyle/>
          <a:p>
            <a:r>
              <a:rPr lang="en-US" sz="2400" dirty="0">
                <a:solidFill>
                  <a:srgbClr val="333333"/>
                </a:solidFill>
                <a:latin typeface="+mn-lt"/>
              </a:rPr>
              <a:t>“ Vincent E. Price, president of Duke University, said … ‘This is a difficult moment for Duke. This case demonstrates the devastating impact of research fraud and reinforces the need </a:t>
            </a:r>
            <a:r>
              <a:rPr lang="en-US" sz="2400" dirty="0">
                <a:solidFill>
                  <a:srgbClr val="333333"/>
                </a:solidFill>
                <a:highlight>
                  <a:srgbClr val="FFFF00"/>
                </a:highlight>
                <a:latin typeface="+mn-lt"/>
              </a:rPr>
              <a:t>for all of us</a:t>
            </a:r>
            <a:r>
              <a:rPr lang="en-US" sz="2400" dirty="0">
                <a:solidFill>
                  <a:srgbClr val="333333"/>
                </a:solidFill>
                <a:latin typeface="+mn-lt"/>
              </a:rPr>
              <a:t> to have a focused commitment on promoting research integrity and accountability.’”</a:t>
            </a:r>
            <a:endParaRPr lang="en-US" sz="2400" b="0" i="0" u="none" strike="noStrike" dirty="0">
              <a:solidFill>
                <a:srgbClr val="333333"/>
              </a:solidFill>
              <a:effectLst/>
              <a:latin typeface="+mn-lt"/>
            </a:endParaRPr>
          </a:p>
        </p:txBody>
      </p:sp>
    </p:spTree>
    <p:extLst>
      <p:ext uri="{BB962C8B-B14F-4D97-AF65-F5344CB8AC3E}">
        <p14:creationId xmlns:p14="http://schemas.microsoft.com/office/powerpoint/2010/main" val="3011061990"/>
      </p:ext>
    </p:extLst>
  </p:cSld>
  <p:clrMapOvr>
    <a:masterClrMapping/>
  </p:clrMapOvr>
</p:sld>
</file>

<file path=ppt/theme/theme1.xml><?xml version="1.0" encoding="utf-8"?>
<a:theme xmlns:a="http://schemas.openxmlformats.org/drawingml/2006/main" name="Comparison of FY13 and FY14 Projected AF Costs 6-7-13 ">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Default Design">
      <a:majorFont>
        <a:latin typeface="Arial"/>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Open Sans"/>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F4D3FDCABACDA4895BB3A2CB9910DA9" ma:contentTypeVersion="2" ma:contentTypeDescription="Create a new document." ma:contentTypeScope="" ma:versionID="1205bae03f749040464934b8236f87c8">
  <xsd:schema xmlns:xsd="http://www.w3.org/2001/XMLSchema" xmlns:xs="http://www.w3.org/2001/XMLSchema" xmlns:p="http://schemas.microsoft.com/office/2006/metadata/properties" xmlns:ns2="73b837e8-634e-46fe-a915-3621e98f7051" targetNamespace="http://schemas.microsoft.com/office/2006/metadata/properties" ma:root="true" ma:fieldsID="321eb9dcbbc341a01a89f5c7ea197662" ns2:_="">
    <xsd:import namespace="73b837e8-634e-46fe-a915-3621e98f7051"/>
    <xsd:element name="properties">
      <xsd:complexType>
        <xsd:sequence>
          <xsd:element name="documentManagement">
            <xsd:complexType>
              <xsd:all>
                <xsd:element ref="ns2:Description0" minOccurs="0"/>
                <xsd:element ref="ns2:example_x0020_pictur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3b837e8-634e-46fe-a915-3621e98f7051" elementFormDefault="qualified">
    <xsd:import namespace="http://schemas.microsoft.com/office/2006/documentManagement/types"/>
    <xsd:import namespace="http://schemas.microsoft.com/office/infopath/2007/PartnerControls"/>
    <xsd:element name="Description0" ma:index="8" nillable="true" ma:displayName="Description" ma:internalName="Description0">
      <xsd:simpleType>
        <xsd:restriction base="dms:Text">
          <xsd:maxLength value="255"/>
        </xsd:restriction>
      </xsd:simpleType>
    </xsd:element>
    <xsd:element name="example_x0020_picture" ma:index="9" nillable="true" ma:displayName="example picture" ma:format="Image" ma:internalName="example_x0020_picture">
      <xsd:complexType>
        <xsd:complexContent>
          <xsd:extension base="dms:URL">
            <xsd:sequence>
              <xsd:element name="Url" type="dms:ValidUrl" minOccurs="0" nillable="true"/>
              <xsd:element name="Description" type="xsd:string"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example_x0020_picture xmlns="73b837e8-634e-46fe-a915-3621e98f7051">
      <Url>https://oer-sharepoint.nih.gov/intranet%20images/bordertemplaterevised.png</Url>
      <Description xsi:nil="true"/>
    </example_x0020_picture>
    <Description0 xmlns="73b837e8-634e-46fe-a915-3621e98f7051"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693B595-866A-4289-8043-6FBF09F38A1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3b837e8-634e-46fe-a915-3621e98f705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EEC9694-A4D8-4442-8D4A-036347845C6B}">
  <ds:schemaRefs>
    <ds:schemaRef ds:uri="http://purl.org/dc/terms/"/>
    <ds:schemaRef ds:uri="http://purl.org/dc/elements/1.1/"/>
    <ds:schemaRef ds:uri="73b837e8-634e-46fe-a915-3621e98f7051"/>
    <ds:schemaRef ds:uri="http://schemas.microsoft.com/office/2006/metadata/properties"/>
    <ds:schemaRef ds:uri="http://schemas.microsoft.com/office/2006/documentManagement/types"/>
    <ds:schemaRef ds:uri="http://purl.org/dc/dcmitype/"/>
    <ds:schemaRef ds:uri="http://schemas.openxmlformats.org/package/2006/metadata/core-properties"/>
    <ds:schemaRef ds:uri="http://schemas.microsoft.com/office/infopath/2007/PartnerControls"/>
    <ds:schemaRef ds:uri="http://www.w3.org/XML/1998/namespace"/>
  </ds:schemaRefs>
</ds:datastoreItem>
</file>

<file path=customXml/itemProps3.xml><?xml version="1.0" encoding="utf-8"?>
<ds:datastoreItem xmlns:ds="http://schemas.openxmlformats.org/officeDocument/2006/customXml" ds:itemID="{003B1091-3D76-4FFB-9726-B99CBAD5258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Comparison of FY13 and FY14 Projected AF Costs 6-7-13 </Template>
  <TotalTime>3688</TotalTime>
  <Words>946</Words>
  <Application>Microsoft Macintosh PowerPoint</Application>
  <PresentationFormat>Widescreen</PresentationFormat>
  <Paragraphs>116</Paragraphs>
  <Slides>26</Slides>
  <Notes>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26</vt:i4>
      </vt:variant>
    </vt:vector>
  </HeadingPairs>
  <TitlesOfParts>
    <vt:vector size="34" baseType="lpstr">
      <vt:lpstr>Arial</vt:lpstr>
      <vt:lpstr>Georgia</vt:lpstr>
      <vt:lpstr>Open Sans</vt:lpstr>
      <vt:lpstr>Open Sans ExtraBold</vt:lpstr>
      <vt:lpstr>Open Sans Light</vt:lpstr>
      <vt:lpstr>Open Sans Light ITALIC</vt:lpstr>
      <vt:lpstr>Comparison of FY13 and FY14 Projected AF Costs 6-7-13 </vt:lpstr>
      <vt:lpstr>1_Office Theme</vt:lpstr>
      <vt:lpstr>NIH Perspectives on Roles and Responsibilities for Promoting Research Integrity</vt:lpstr>
      <vt:lpstr>An Early Story</vt:lpstr>
      <vt:lpstr>Investigations … and … Retraction</vt:lpstr>
      <vt:lpstr>Lessons Learned </vt:lpstr>
      <vt:lpstr>More Modern Story …</vt:lpstr>
      <vt:lpstr>And Then Something Happened … </vt:lpstr>
      <vt:lpstr>Collapse</vt:lpstr>
      <vt:lpstr>Some Differences</vt:lpstr>
      <vt:lpstr>Shifting Focus …</vt:lpstr>
      <vt:lpstr>US Government Worries</vt:lpstr>
      <vt:lpstr>Endless Stories …</vt:lpstr>
      <vt:lpstr>The Vocabulary Has Changed …</vt:lpstr>
      <vt:lpstr>Our Vocabulary – The NIH Grants Policy Statement</vt:lpstr>
      <vt:lpstr>“An Award … to a Domestic Organization”</vt:lpstr>
      <vt:lpstr>Leveraging Institutional Leadership</vt:lpstr>
      <vt:lpstr>Multiple Types of Misconduct, Threats to Integrity</vt:lpstr>
      <vt:lpstr>Peer Review</vt:lpstr>
      <vt:lpstr>Peer Review (and Other Problems) on the International Front</vt:lpstr>
      <vt:lpstr>More Headlines</vt:lpstr>
      <vt:lpstr>Lying on Grant Applications to Serve Foreign Interests</vt:lpstr>
      <vt:lpstr>Lying to Serve Foreign and Personal Interests …</vt:lpstr>
      <vt:lpstr>“Deep Informatics”</vt:lpstr>
      <vt:lpstr>Post-Docs, Staff Scientists Founded a Company</vt:lpstr>
      <vt:lpstr>Victim Impact Statement</vt:lpstr>
      <vt:lpstr>Outreach Updates</vt:lpstr>
      <vt:lpstr>NIH View of Roles and Responsibilities</vt:lpstr>
    </vt:vector>
  </TitlesOfParts>
  <Company>NIH\OD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OER FY14 Budget Projections</dc:title>
  <dc:subject>OER PowerPoint (PPT) Template - 508 Compliant</dc:subject>
  <dc:creator>dileym</dc:creator>
  <cp:keywords>OER PowerPoint (PPT) Template - 508 Compliant</cp:keywords>
  <cp:lastModifiedBy>Sarah Hadley</cp:lastModifiedBy>
  <cp:revision>379</cp:revision>
  <cp:lastPrinted>2015-06-22T16:07:37Z</cp:lastPrinted>
  <dcterms:created xsi:type="dcterms:W3CDTF">2013-06-10T11:08:15Z</dcterms:created>
  <dcterms:modified xsi:type="dcterms:W3CDTF">2021-02-23T04:52:25Z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y fmtid="{D5CDD505-2E9C-101B-9397-08002B2CF9AE}" pid="3" name="ContentTypeId">
    <vt:lpwstr>0x010100CF4D3FDCABACDA4895BB3A2CB9910DA9</vt:lpwstr>
  </property>
  <property fmtid="{D5CDD505-2E9C-101B-9397-08002B2CF9AE}" pid="4" name="_AdHocReviewCycleID">
    <vt:i4>1599750908</vt:i4>
  </property>
  <property fmtid="{D5CDD505-2E9C-101B-9397-08002B2CF9AE}" pid="5" name="_NewReviewCycle">
    <vt:lpwstr/>
  </property>
  <property fmtid="{D5CDD505-2E9C-101B-9397-08002B2CF9AE}" pid="6" name="_EmailSubject">
    <vt:lpwstr>Follow up Items</vt:lpwstr>
  </property>
  <property fmtid="{D5CDD505-2E9C-101B-9397-08002B2CF9AE}" pid="7" name="_AuthorEmail">
    <vt:lpwstr>dileym@od.nih.gov</vt:lpwstr>
  </property>
  <property fmtid="{D5CDD505-2E9C-101B-9397-08002B2CF9AE}" pid="8" name="_AuthorEmailDisplayName">
    <vt:lpwstr>Diley, Mitzi (NIH/OD) [E]</vt:lpwstr>
  </property>
</Properties>
</file>